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10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429" autoAdjust="0"/>
  </p:normalViewPr>
  <p:slideViewPr>
    <p:cSldViewPr snapToGrid="0">
      <p:cViewPr varScale="1">
        <p:scale>
          <a:sx n="94" d="100"/>
          <a:sy n="94" d="100"/>
        </p:scale>
        <p:origin x="19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E7E99-25C3-4DA4-8B77-FA90FDFAC07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3EB70-95F3-4DC9-A62F-933A7522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93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hcp/disposition-in-home-patient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cdc.gov/coronavirus/2019-ncov/php/public-health-recommendations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 worker is confirmed to have COVID-19 (regardless of whether that have had symptoms of COVID-19), employers should inform anyone they have come into contact with (including fellow workers, inspectors, graders, etc.) of their possible exposure to COVID-19 in the workplace, but should maintain confidentiality as required by the Americans with Disabilities Act (ADA). 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employer should instruct fellow workers about how to proceed based on the CDC Public Health Recommendations for Community-Related Exposure.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 worker becomes or reports being sick, or testing positive for COVID-19, disinfect the workstation used and any tools handled by the worker.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Employers should work with state, local, tribal, and/or territorial health officials to facilitate the identification of other exposed and potentially exposed individuals, such as coworkers in a plant.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https://www.cdc.gov/coronavirus/2019-ncov/hcp/disposition-in-home-patients.html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https://www.cdc.gov/coronavirus/2019-ncov/php/public-health-recommendations.html</a:t>
            </a:r>
            <a:endParaRPr lang="en-US" sz="1200" dirty="0"/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4CF204-CFFB-413A-AB47-B8F2292F32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56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A3BD4D-6B0D-4404-A064-20C0FBE91749}"/>
              </a:ext>
            </a:extLst>
          </p:cNvPr>
          <p:cNvSpPr/>
          <p:nvPr userDrawn="1"/>
        </p:nvSpPr>
        <p:spPr>
          <a:xfrm>
            <a:off x="0" y="1562100"/>
            <a:ext cx="9144000" cy="52959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6F0942-0840-4A38-9433-2B908DE64392}"/>
              </a:ext>
            </a:extLst>
          </p:cNvPr>
          <p:cNvSpPr/>
          <p:nvPr userDrawn="1"/>
        </p:nvSpPr>
        <p:spPr>
          <a:xfrm>
            <a:off x="814968" y="2797534"/>
            <a:ext cx="205490" cy="3450153"/>
          </a:xfrm>
          <a:prstGeom prst="rect">
            <a:avLst/>
          </a:prstGeom>
          <a:solidFill>
            <a:srgbClr val="F9CD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2891" y="4866544"/>
            <a:ext cx="7141315" cy="384175"/>
          </a:xfrm>
          <a:prstGeom prst="rect">
            <a:avLst/>
          </a:prstGeom>
        </p:spPr>
        <p:txBody>
          <a:bodyPr lIns="91420" tIns="45710" rIns="91420" bIns="45710" anchor="t" anchorCtr="0"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dirty="0"/>
              <a:t>Speaker Name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 hasCustomPrompt="1"/>
          </p:nvPr>
        </p:nvSpPr>
        <p:spPr>
          <a:xfrm>
            <a:off x="1202891" y="5354221"/>
            <a:ext cx="7141315" cy="384175"/>
          </a:xfrm>
          <a:prstGeom prst="rect">
            <a:avLst/>
          </a:prstGeom>
        </p:spPr>
        <p:txBody>
          <a:bodyPr lIns="91420" tIns="45710" rIns="91420" bIns="45710" anchor="t">
            <a:noAutofit/>
          </a:bodyPr>
          <a:lstStyle>
            <a:lvl1pPr marL="0" indent="0" algn="l">
              <a:buFontTx/>
              <a:buNone/>
              <a:defRPr lang="en-GB" sz="1400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lvl="0" indent="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dirty="0"/>
              <a:t>Speaker Title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1202891" y="5798351"/>
            <a:ext cx="7141315" cy="384175"/>
          </a:xfrm>
          <a:prstGeom prst="rect">
            <a:avLst/>
          </a:prstGeom>
        </p:spPr>
        <p:txBody>
          <a:bodyPr lIns="91420" tIns="45710" rIns="91420" bIns="45710" anchor="t">
            <a:noAutofit/>
          </a:bodyPr>
          <a:lstStyle>
            <a:lvl1pPr marL="0" indent="0" algn="l">
              <a:buFontTx/>
              <a:buNone/>
              <a:defRPr lang="en-GB" sz="1400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lvl="0" indent="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dirty="0"/>
              <a:t>Date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82174" y="4222838"/>
            <a:ext cx="7133097" cy="461645"/>
          </a:xfrm>
          <a:prstGeom prst="rect">
            <a:avLst/>
          </a:prstGeom>
        </p:spPr>
        <p:txBody>
          <a:bodyPr wrap="square" lIns="91420" tIns="45710" rIns="91420" bIns="4571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GB" sz="2400" kern="1200" dirty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04786" indent="0">
              <a:buNone/>
              <a:defRPr/>
            </a:lvl2pPr>
            <a:lvl3pPr marL="427408" indent="0">
              <a:buNone/>
              <a:defRPr/>
            </a:lvl3pPr>
            <a:lvl4pPr marL="516703" indent="0">
              <a:buNone/>
              <a:defRPr/>
            </a:lvl4pPr>
            <a:lvl5pPr marL="601231" indent="0">
              <a:buNone/>
              <a:defRPr/>
            </a:lvl5pPr>
          </a:lstStyle>
          <a:p>
            <a:pPr lvl="0"/>
            <a:r>
              <a:rPr lang="en-GB" dirty="0"/>
              <a:t>Subtitle Goes Here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1093041" y="2747072"/>
            <a:ext cx="7236744" cy="1268003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l">
              <a:lnSpc>
                <a:spcPct val="80000"/>
              </a:lnSpc>
              <a:buFont typeface="Arial" panose="020B0604020202020204" pitchFamily="34" charset="0"/>
              <a:buNone/>
              <a:defRPr lang="en-US" sz="4400" b="1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 Goes Here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292E3C6-D76F-4B0B-B936-6FFFF5D34D59}"/>
              </a:ext>
            </a:extLst>
          </p:cNvPr>
          <p:cNvGrpSpPr/>
          <p:nvPr userDrawn="1"/>
        </p:nvGrpSpPr>
        <p:grpSpPr bwMode="auto">
          <a:xfrm>
            <a:off x="332922" y="334629"/>
            <a:ext cx="2041571" cy="946621"/>
            <a:chOff x="0" y="0"/>
            <a:chExt cx="1844" cy="85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5E6B6E0-EDCF-4293-9F4A-A68842D8A2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0"/>
              <a:ext cx="776" cy="855"/>
            </a:xfrm>
            <a:custGeom>
              <a:avLst/>
              <a:gdLst>
                <a:gd name="T0" fmla="*/ 560 w 572"/>
                <a:gd name="T1" fmla="*/ 7 h 627"/>
                <a:gd name="T2" fmla="*/ 529 w 572"/>
                <a:gd name="T3" fmla="*/ 12 h 627"/>
                <a:gd name="T4" fmla="*/ 284 w 572"/>
                <a:gd name="T5" fmla="*/ 119 h 627"/>
                <a:gd name="T6" fmla="*/ 49 w 572"/>
                <a:gd name="T7" fmla="*/ 201 h 627"/>
                <a:gd name="T8" fmla="*/ 35 w 572"/>
                <a:gd name="T9" fmla="*/ 254 h 627"/>
                <a:gd name="T10" fmla="*/ 215 w 572"/>
                <a:gd name="T11" fmla="*/ 424 h 627"/>
                <a:gd name="T12" fmla="*/ 369 w 572"/>
                <a:gd name="T13" fmla="*/ 626 h 627"/>
                <a:gd name="T14" fmla="*/ 412 w 572"/>
                <a:gd name="T15" fmla="*/ 547 h 627"/>
                <a:gd name="T16" fmla="*/ 472 w 572"/>
                <a:gd name="T17" fmla="*/ 345 h 627"/>
                <a:gd name="T18" fmla="*/ 547 w 572"/>
                <a:gd name="T19" fmla="*/ 98 h 627"/>
                <a:gd name="T20" fmla="*/ 560 w 572"/>
                <a:gd name="T21" fmla="*/ 7 h 627"/>
                <a:gd name="T22" fmla="*/ 538 w 572"/>
                <a:gd name="T23" fmla="*/ 98 h 627"/>
                <a:gd name="T24" fmla="*/ 462 w 572"/>
                <a:gd name="T25" fmla="*/ 343 h 627"/>
                <a:gd name="T26" fmla="*/ 399 w 572"/>
                <a:gd name="T27" fmla="*/ 533 h 627"/>
                <a:gd name="T28" fmla="*/ 370 w 572"/>
                <a:gd name="T29" fmla="*/ 598 h 627"/>
                <a:gd name="T30" fmla="*/ 232 w 572"/>
                <a:gd name="T31" fmla="*/ 408 h 627"/>
                <a:gd name="T32" fmla="*/ 67 w 572"/>
                <a:gd name="T33" fmla="*/ 243 h 627"/>
                <a:gd name="T34" fmla="*/ 62 w 572"/>
                <a:gd name="T35" fmla="*/ 222 h 627"/>
                <a:gd name="T36" fmla="*/ 298 w 572"/>
                <a:gd name="T37" fmla="*/ 135 h 627"/>
                <a:gd name="T38" fmla="*/ 528 w 572"/>
                <a:gd name="T39" fmla="*/ 20 h 627"/>
                <a:gd name="T40" fmla="*/ 555 w 572"/>
                <a:gd name="T41" fmla="*/ 14 h 627"/>
                <a:gd name="T42" fmla="*/ 538 w 572"/>
                <a:gd name="T43" fmla="*/ 98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2" h="627">
                  <a:moveTo>
                    <a:pt x="560" y="7"/>
                  </a:moveTo>
                  <a:cubicBezTo>
                    <a:pt x="560" y="7"/>
                    <a:pt x="554" y="0"/>
                    <a:pt x="529" y="12"/>
                  </a:cubicBezTo>
                  <a:cubicBezTo>
                    <a:pt x="505" y="22"/>
                    <a:pt x="371" y="85"/>
                    <a:pt x="284" y="119"/>
                  </a:cubicBezTo>
                  <a:cubicBezTo>
                    <a:pt x="182" y="158"/>
                    <a:pt x="72" y="194"/>
                    <a:pt x="49" y="201"/>
                  </a:cubicBezTo>
                  <a:cubicBezTo>
                    <a:pt x="22" y="208"/>
                    <a:pt x="0" y="224"/>
                    <a:pt x="35" y="254"/>
                  </a:cubicBezTo>
                  <a:cubicBezTo>
                    <a:pt x="42" y="259"/>
                    <a:pt x="138" y="329"/>
                    <a:pt x="215" y="424"/>
                  </a:cubicBezTo>
                  <a:cubicBezTo>
                    <a:pt x="302" y="522"/>
                    <a:pt x="350" y="625"/>
                    <a:pt x="369" y="626"/>
                  </a:cubicBezTo>
                  <a:cubicBezTo>
                    <a:pt x="369" y="626"/>
                    <a:pt x="385" y="627"/>
                    <a:pt x="412" y="547"/>
                  </a:cubicBezTo>
                  <a:cubicBezTo>
                    <a:pt x="438" y="467"/>
                    <a:pt x="449" y="425"/>
                    <a:pt x="472" y="345"/>
                  </a:cubicBezTo>
                  <a:cubicBezTo>
                    <a:pt x="496" y="266"/>
                    <a:pt x="535" y="139"/>
                    <a:pt x="547" y="98"/>
                  </a:cubicBezTo>
                  <a:cubicBezTo>
                    <a:pt x="547" y="98"/>
                    <a:pt x="572" y="17"/>
                    <a:pt x="560" y="7"/>
                  </a:cubicBezTo>
                  <a:close/>
                  <a:moveTo>
                    <a:pt x="538" y="98"/>
                  </a:moveTo>
                  <a:cubicBezTo>
                    <a:pt x="526" y="139"/>
                    <a:pt x="485" y="266"/>
                    <a:pt x="462" y="343"/>
                  </a:cubicBezTo>
                  <a:cubicBezTo>
                    <a:pt x="439" y="420"/>
                    <a:pt x="424" y="455"/>
                    <a:pt x="399" y="533"/>
                  </a:cubicBezTo>
                  <a:cubicBezTo>
                    <a:pt x="377" y="603"/>
                    <a:pt x="370" y="598"/>
                    <a:pt x="370" y="598"/>
                  </a:cubicBezTo>
                  <a:cubicBezTo>
                    <a:pt x="357" y="595"/>
                    <a:pt x="311" y="498"/>
                    <a:pt x="232" y="408"/>
                  </a:cubicBezTo>
                  <a:cubicBezTo>
                    <a:pt x="163" y="324"/>
                    <a:pt x="79" y="255"/>
                    <a:pt x="67" y="243"/>
                  </a:cubicBezTo>
                  <a:cubicBezTo>
                    <a:pt x="61" y="237"/>
                    <a:pt x="45" y="227"/>
                    <a:pt x="62" y="222"/>
                  </a:cubicBezTo>
                  <a:cubicBezTo>
                    <a:pt x="84" y="215"/>
                    <a:pt x="218" y="170"/>
                    <a:pt x="298" y="135"/>
                  </a:cubicBezTo>
                  <a:cubicBezTo>
                    <a:pt x="378" y="99"/>
                    <a:pt x="506" y="31"/>
                    <a:pt x="528" y="20"/>
                  </a:cubicBezTo>
                  <a:cubicBezTo>
                    <a:pt x="551" y="9"/>
                    <a:pt x="555" y="14"/>
                    <a:pt x="555" y="14"/>
                  </a:cubicBezTo>
                  <a:cubicBezTo>
                    <a:pt x="562" y="21"/>
                    <a:pt x="538" y="98"/>
                    <a:pt x="538" y="98"/>
                  </a:cubicBezTo>
                  <a:close/>
                </a:path>
              </a:pathLst>
            </a:custGeom>
            <a:solidFill>
              <a:srgbClr val="ECB7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6A3B221-2920-44C0-B13A-2C9A196215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3" y="241"/>
              <a:ext cx="274" cy="356"/>
            </a:xfrm>
            <a:custGeom>
              <a:avLst/>
              <a:gdLst>
                <a:gd name="T0" fmla="*/ 0 w 202"/>
                <a:gd name="T1" fmla="*/ 85 h 261"/>
                <a:gd name="T2" fmla="*/ 0 w 202"/>
                <a:gd name="T3" fmla="*/ 176 h 261"/>
                <a:gd name="T4" fmla="*/ 100 w 202"/>
                <a:gd name="T5" fmla="*/ 261 h 261"/>
                <a:gd name="T6" fmla="*/ 202 w 202"/>
                <a:gd name="T7" fmla="*/ 176 h 261"/>
                <a:gd name="T8" fmla="*/ 202 w 202"/>
                <a:gd name="T9" fmla="*/ 85 h 261"/>
                <a:gd name="T10" fmla="*/ 100 w 202"/>
                <a:gd name="T11" fmla="*/ 0 h 261"/>
                <a:gd name="T12" fmla="*/ 0 w 202"/>
                <a:gd name="T13" fmla="*/ 85 h 261"/>
                <a:gd name="T14" fmla="*/ 146 w 202"/>
                <a:gd name="T15" fmla="*/ 91 h 261"/>
                <a:gd name="T16" fmla="*/ 146 w 202"/>
                <a:gd name="T17" fmla="*/ 171 h 261"/>
                <a:gd name="T18" fmla="*/ 100 w 202"/>
                <a:gd name="T19" fmla="*/ 212 h 261"/>
                <a:gd name="T20" fmla="*/ 55 w 202"/>
                <a:gd name="T21" fmla="*/ 171 h 261"/>
                <a:gd name="T22" fmla="*/ 55 w 202"/>
                <a:gd name="T23" fmla="*/ 91 h 261"/>
                <a:gd name="T24" fmla="*/ 100 w 202"/>
                <a:gd name="T25" fmla="*/ 50 h 261"/>
                <a:gd name="T26" fmla="*/ 146 w 202"/>
                <a:gd name="T27" fmla="*/ 9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2" h="261">
                  <a:moveTo>
                    <a:pt x="0" y="85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239"/>
                    <a:pt x="60" y="261"/>
                    <a:pt x="100" y="261"/>
                  </a:cubicBezTo>
                  <a:cubicBezTo>
                    <a:pt x="141" y="261"/>
                    <a:pt x="202" y="239"/>
                    <a:pt x="202" y="176"/>
                  </a:cubicBezTo>
                  <a:cubicBezTo>
                    <a:pt x="202" y="85"/>
                    <a:pt x="202" y="85"/>
                    <a:pt x="202" y="85"/>
                  </a:cubicBezTo>
                  <a:cubicBezTo>
                    <a:pt x="202" y="23"/>
                    <a:pt x="141" y="0"/>
                    <a:pt x="100" y="0"/>
                  </a:cubicBezTo>
                  <a:cubicBezTo>
                    <a:pt x="60" y="0"/>
                    <a:pt x="0" y="23"/>
                    <a:pt x="0" y="85"/>
                  </a:cubicBezTo>
                  <a:close/>
                  <a:moveTo>
                    <a:pt x="146" y="91"/>
                  </a:moveTo>
                  <a:cubicBezTo>
                    <a:pt x="146" y="171"/>
                    <a:pt x="146" y="171"/>
                    <a:pt x="146" y="171"/>
                  </a:cubicBezTo>
                  <a:cubicBezTo>
                    <a:pt x="146" y="196"/>
                    <a:pt x="128" y="212"/>
                    <a:pt x="100" y="212"/>
                  </a:cubicBezTo>
                  <a:cubicBezTo>
                    <a:pt x="73" y="212"/>
                    <a:pt x="55" y="196"/>
                    <a:pt x="55" y="17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66"/>
                    <a:pt x="73" y="50"/>
                    <a:pt x="100" y="50"/>
                  </a:cubicBezTo>
                  <a:cubicBezTo>
                    <a:pt x="128" y="50"/>
                    <a:pt x="146" y="66"/>
                    <a:pt x="146" y="91"/>
                  </a:cubicBez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69EFCDEB-2592-4135-B7E8-7481316C7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" y="249"/>
              <a:ext cx="257" cy="340"/>
            </a:xfrm>
            <a:custGeom>
              <a:avLst/>
              <a:gdLst>
                <a:gd name="T0" fmla="*/ 190 w 190"/>
                <a:gd name="T1" fmla="*/ 209 h 249"/>
                <a:gd name="T2" fmla="*/ 181 w 190"/>
                <a:gd name="T3" fmla="*/ 200 h 249"/>
                <a:gd name="T4" fmla="*/ 56 w 190"/>
                <a:gd name="T5" fmla="*/ 200 h 249"/>
                <a:gd name="T6" fmla="*/ 56 w 190"/>
                <a:gd name="T7" fmla="*/ 145 h 249"/>
                <a:gd name="T8" fmla="*/ 162 w 190"/>
                <a:gd name="T9" fmla="*/ 145 h 249"/>
                <a:gd name="T10" fmla="*/ 171 w 190"/>
                <a:gd name="T11" fmla="*/ 136 h 249"/>
                <a:gd name="T12" fmla="*/ 171 w 190"/>
                <a:gd name="T13" fmla="*/ 105 h 249"/>
                <a:gd name="T14" fmla="*/ 162 w 190"/>
                <a:gd name="T15" fmla="*/ 96 h 249"/>
                <a:gd name="T16" fmla="*/ 56 w 190"/>
                <a:gd name="T17" fmla="*/ 96 h 249"/>
                <a:gd name="T18" fmla="*/ 56 w 190"/>
                <a:gd name="T19" fmla="*/ 50 h 249"/>
                <a:gd name="T20" fmla="*/ 175 w 190"/>
                <a:gd name="T21" fmla="*/ 50 h 249"/>
                <a:gd name="T22" fmla="*/ 184 w 190"/>
                <a:gd name="T23" fmla="*/ 41 h 249"/>
                <a:gd name="T24" fmla="*/ 184 w 190"/>
                <a:gd name="T25" fmla="*/ 9 h 249"/>
                <a:gd name="T26" fmla="*/ 175 w 190"/>
                <a:gd name="T27" fmla="*/ 0 h 249"/>
                <a:gd name="T28" fmla="*/ 9 w 190"/>
                <a:gd name="T29" fmla="*/ 0 h 249"/>
                <a:gd name="T30" fmla="*/ 0 w 190"/>
                <a:gd name="T31" fmla="*/ 9 h 249"/>
                <a:gd name="T32" fmla="*/ 0 w 190"/>
                <a:gd name="T33" fmla="*/ 240 h 249"/>
                <a:gd name="T34" fmla="*/ 9 w 190"/>
                <a:gd name="T35" fmla="*/ 249 h 249"/>
                <a:gd name="T36" fmla="*/ 181 w 190"/>
                <a:gd name="T37" fmla="*/ 249 h 249"/>
                <a:gd name="T38" fmla="*/ 190 w 190"/>
                <a:gd name="T39" fmla="*/ 240 h 249"/>
                <a:gd name="T40" fmla="*/ 190 w 190"/>
                <a:gd name="T41" fmla="*/ 20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0" h="249">
                  <a:moveTo>
                    <a:pt x="190" y="209"/>
                  </a:moveTo>
                  <a:cubicBezTo>
                    <a:pt x="190" y="203"/>
                    <a:pt x="189" y="200"/>
                    <a:pt x="181" y="200"/>
                  </a:cubicBezTo>
                  <a:cubicBezTo>
                    <a:pt x="56" y="200"/>
                    <a:pt x="56" y="200"/>
                    <a:pt x="56" y="200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162" y="145"/>
                    <a:pt x="162" y="145"/>
                    <a:pt x="162" y="145"/>
                  </a:cubicBezTo>
                  <a:cubicBezTo>
                    <a:pt x="169" y="145"/>
                    <a:pt x="171" y="141"/>
                    <a:pt x="171" y="136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0"/>
                    <a:pt x="169" y="96"/>
                    <a:pt x="162" y="96"/>
                  </a:cubicBezTo>
                  <a:cubicBezTo>
                    <a:pt x="56" y="96"/>
                    <a:pt x="56" y="96"/>
                    <a:pt x="56" y="96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82" y="50"/>
                    <a:pt x="184" y="47"/>
                    <a:pt x="184" y="41"/>
                  </a:cubicBezTo>
                  <a:cubicBezTo>
                    <a:pt x="184" y="9"/>
                    <a:pt x="184" y="9"/>
                    <a:pt x="184" y="9"/>
                  </a:cubicBezTo>
                  <a:cubicBezTo>
                    <a:pt x="184" y="3"/>
                    <a:pt x="182" y="0"/>
                    <a:pt x="17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0"/>
                    <a:pt x="0" y="3"/>
                    <a:pt x="0" y="9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0" y="246"/>
                    <a:pt x="1" y="249"/>
                    <a:pt x="9" y="249"/>
                  </a:cubicBezTo>
                  <a:cubicBezTo>
                    <a:pt x="181" y="249"/>
                    <a:pt x="181" y="249"/>
                    <a:pt x="181" y="249"/>
                  </a:cubicBezTo>
                  <a:cubicBezTo>
                    <a:pt x="189" y="249"/>
                    <a:pt x="190" y="246"/>
                    <a:pt x="190" y="240"/>
                  </a:cubicBezTo>
                  <a:lnTo>
                    <a:pt x="190" y="209"/>
                  </a:ln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7601D1B-B05F-40E7-A6FE-A46998C7D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" y="241"/>
              <a:ext cx="270" cy="356"/>
            </a:xfrm>
            <a:custGeom>
              <a:avLst/>
              <a:gdLst>
                <a:gd name="T0" fmla="*/ 101 w 199"/>
                <a:gd name="T1" fmla="*/ 0 h 261"/>
                <a:gd name="T2" fmla="*/ 0 w 199"/>
                <a:gd name="T3" fmla="*/ 85 h 261"/>
                <a:gd name="T4" fmla="*/ 0 w 199"/>
                <a:gd name="T5" fmla="*/ 176 h 261"/>
                <a:gd name="T6" fmla="*/ 101 w 199"/>
                <a:gd name="T7" fmla="*/ 261 h 261"/>
                <a:gd name="T8" fmla="*/ 199 w 199"/>
                <a:gd name="T9" fmla="*/ 182 h 261"/>
                <a:gd name="T10" fmla="*/ 190 w 199"/>
                <a:gd name="T11" fmla="*/ 171 h 261"/>
                <a:gd name="T12" fmla="*/ 152 w 199"/>
                <a:gd name="T13" fmla="*/ 171 h 261"/>
                <a:gd name="T14" fmla="*/ 144 w 199"/>
                <a:gd name="T15" fmla="*/ 183 h 261"/>
                <a:gd name="T16" fmla="*/ 144 w 199"/>
                <a:gd name="T17" fmla="*/ 184 h 261"/>
                <a:gd name="T18" fmla="*/ 101 w 199"/>
                <a:gd name="T19" fmla="*/ 211 h 261"/>
                <a:gd name="T20" fmla="*/ 56 w 199"/>
                <a:gd name="T21" fmla="*/ 171 h 261"/>
                <a:gd name="T22" fmla="*/ 56 w 199"/>
                <a:gd name="T23" fmla="*/ 91 h 261"/>
                <a:gd name="T24" fmla="*/ 101 w 199"/>
                <a:gd name="T25" fmla="*/ 50 h 261"/>
                <a:gd name="T26" fmla="*/ 142 w 199"/>
                <a:gd name="T27" fmla="*/ 70 h 261"/>
                <a:gd name="T28" fmla="*/ 145 w 199"/>
                <a:gd name="T29" fmla="*/ 74 h 261"/>
                <a:gd name="T30" fmla="*/ 152 w 199"/>
                <a:gd name="T31" fmla="*/ 81 h 261"/>
                <a:gd name="T32" fmla="*/ 189 w 199"/>
                <a:gd name="T33" fmla="*/ 81 h 261"/>
                <a:gd name="T34" fmla="*/ 199 w 199"/>
                <a:gd name="T35" fmla="*/ 71 h 261"/>
                <a:gd name="T36" fmla="*/ 101 w 199"/>
                <a:gd name="T3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9" h="261">
                  <a:moveTo>
                    <a:pt x="101" y="0"/>
                  </a:moveTo>
                  <a:cubicBezTo>
                    <a:pt x="27" y="0"/>
                    <a:pt x="0" y="51"/>
                    <a:pt x="0" y="85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210"/>
                    <a:pt x="27" y="261"/>
                    <a:pt x="101" y="261"/>
                  </a:cubicBezTo>
                  <a:cubicBezTo>
                    <a:pt x="162" y="261"/>
                    <a:pt x="199" y="220"/>
                    <a:pt x="199" y="182"/>
                  </a:cubicBezTo>
                  <a:cubicBezTo>
                    <a:pt x="199" y="174"/>
                    <a:pt x="197" y="171"/>
                    <a:pt x="190" y="171"/>
                  </a:cubicBezTo>
                  <a:cubicBezTo>
                    <a:pt x="152" y="171"/>
                    <a:pt x="152" y="171"/>
                    <a:pt x="152" y="171"/>
                  </a:cubicBezTo>
                  <a:cubicBezTo>
                    <a:pt x="146" y="171"/>
                    <a:pt x="145" y="175"/>
                    <a:pt x="144" y="183"/>
                  </a:cubicBezTo>
                  <a:cubicBezTo>
                    <a:pt x="144" y="184"/>
                    <a:pt x="144" y="184"/>
                    <a:pt x="144" y="184"/>
                  </a:cubicBezTo>
                  <a:cubicBezTo>
                    <a:pt x="141" y="202"/>
                    <a:pt x="125" y="211"/>
                    <a:pt x="101" y="211"/>
                  </a:cubicBezTo>
                  <a:cubicBezTo>
                    <a:pt x="73" y="211"/>
                    <a:pt x="56" y="196"/>
                    <a:pt x="56" y="17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66"/>
                    <a:pt x="74" y="50"/>
                    <a:pt x="101" y="50"/>
                  </a:cubicBezTo>
                  <a:cubicBezTo>
                    <a:pt x="122" y="50"/>
                    <a:pt x="134" y="56"/>
                    <a:pt x="142" y="70"/>
                  </a:cubicBezTo>
                  <a:cubicBezTo>
                    <a:pt x="143" y="71"/>
                    <a:pt x="144" y="72"/>
                    <a:pt x="145" y="74"/>
                  </a:cubicBezTo>
                  <a:cubicBezTo>
                    <a:pt x="147" y="78"/>
                    <a:pt x="148" y="81"/>
                    <a:pt x="152" y="81"/>
                  </a:cubicBezTo>
                  <a:cubicBezTo>
                    <a:pt x="189" y="81"/>
                    <a:pt x="189" y="81"/>
                    <a:pt x="189" y="81"/>
                  </a:cubicBezTo>
                  <a:cubicBezTo>
                    <a:pt x="198" y="81"/>
                    <a:pt x="199" y="79"/>
                    <a:pt x="199" y="71"/>
                  </a:cubicBezTo>
                  <a:cubicBezTo>
                    <a:pt x="195" y="36"/>
                    <a:pt x="164" y="0"/>
                    <a:pt x="101" y="0"/>
                  </a:cubicBez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CF4D02E0-87BF-45D9-BF4D-8A04C18D5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1" y="241"/>
              <a:ext cx="275" cy="356"/>
            </a:xfrm>
            <a:custGeom>
              <a:avLst/>
              <a:gdLst>
                <a:gd name="T0" fmla="*/ 137 w 202"/>
                <a:gd name="T1" fmla="*/ 113 h 261"/>
                <a:gd name="T2" fmla="*/ 135 w 202"/>
                <a:gd name="T3" fmla="*/ 112 h 261"/>
                <a:gd name="T4" fmla="*/ 119 w 202"/>
                <a:gd name="T5" fmla="*/ 108 h 261"/>
                <a:gd name="T6" fmla="*/ 61 w 202"/>
                <a:gd name="T7" fmla="*/ 72 h 261"/>
                <a:gd name="T8" fmla="*/ 97 w 202"/>
                <a:gd name="T9" fmla="*/ 48 h 261"/>
                <a:gd name="T10" fmla="*/ 132 w 202"/>
                <a:gd name="T11" fmla="*/ 59 h 261"/>
                <a:gd name="T12" fmla="*/ 140 w 202"/>
                <a:gd name="T13" fmla="*/ 71 h 261"/>
                <a:gd name="T14" fmla="*/ 141 w 202"/>
                <a:gd name="T15" fmla="*/ 73 h 261"/>
                <a:gd name="T16" fmla="*/ 149 w 202"/>
                <a:gd name="T17" fmla="*/ 80 h 261"/>
                <a:gd name="T18" fmla="*/ 186 w 202"/>
                <a:gd name="T19" fmla="*/ 80 h 261"/>
                <a:gd name="T20" fmla="*/ 195 w 202"/>
                <a:gd name="T21" fmla="*/ 71 h 261"/>
                <a:gd name="T22" fmla="*/ 95 w 202"/>
                <a:gd name="T23" fmla="*/ 0 h 261"/>
                <a:gd name="T24" fmla="*/ 3 w 202"/>
                <a:gd name="T25" fmla="*/ 75 h 261"/>
                <a:gd name="T26" fmla="*/ 77 w 202"/>
                <a:gd name="T27" fmla="*/ 150 h 261"/>
                <a:gd name="T28" fmla="*/ 102 w 202"/>
                <a:gd name="T29" fmla="*/ 156 h 261"/>
                <a:gd name="T30" fmla="*/ 145 w 202"/>
                <a:gd name="T31" fmla="*/ 184 h 261"/>
                <a:gd name="T32" fmla="*/ 105 w 202"/>
                <a:gd name="T33" fmla="*/ 212 h 261"/>
                <a:gd name="T34" fmla="*/ 66 w 202"/>
                <a:gd name="T35" fmla="*/ 199 h 261"/>
                <a:gd name="T36" fmla="*/ 58 w 202"/>
                <a:gd name="T37" fmla="*/ 182 h 261"/>
                <a:gd name="T38" fmla="*/ 46 w 202"/>
                <a:gd name="T39" fmla="*/ 173 h 261"/>
                <a:gd name="T40" fmla="*/ 9 w 202"/>
                <a:gd name="T41" fmla="*/ 173 h 261"/>
                <a:gd name="T42" fmla="*/ 0 w 202"/>
                <a:gd name="T43" fmla="*/ 182 h 261"/>
                <a:gd name="T44" fmla="*/ 102 w 202"/>
                <a:gd name="T45" fmla="*/ 261 h 261"/>
                <a:gd name="T46" fmla="*/ 202 w 202"/>
                <a:gd name="T47" fmla="*/ 182 h 261"/>
                <a:gd name="T48" fmla="*/ 137 w 202"/>
                <a:gd name="T49" fmla="*/ 11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2" h="261">
                  <a:moveTo>
                    <a:pt x="137" y="113"/>
                  </a:moveTo>
                  <a:cubicBezTo>
                    <a:pt x="135" y="112"/>
                    <a:pt x="135" y="112"/>
                    <a:pt x="135" y="112"/>
                  </a:cubicBezTo>
                  <a:cubicBezTo>
                    <a:pt x="131" y="111"/>
                    <a:pt x="126" y="109"/>
                    <a:pt x="119" y="108"/>
                  </a:cubicBezTo>
                  <a:cubicBezTo>
                    <a:pt x="96" y="101"/>
                    <a:pt x="61" y="92"/>
                    <a:pt x="61" y="72"/>
                  </a:cubicBezTo>
                  <a:cubicBezTo>
                    <a:pt x="61" y="53"/>
                    <a:pt x="85" y="48"/>
                    <a:pt x="97" y="48"/>
                  </a:cubicBezTo>
                  <a:cubicBezTo>
                    <a:pt x="108" y="48"/>
                    <a:pt x="123" y="51"/>
                    <a:pt x="132" y="59"/>
                  </a:cubicBezTo>
                  <a:cubicBezTo>
                    <a:pt x="137" y="64"/>
                    <a:pt x="139" y="67"/>
                    <a:pt x="140" y="71"/>
                  </a:cubicBezTo>
                  <a:cubicBezTo>
                    <a:pt x="141" y="73"/>
                    <a:pt x="141" y="73"/>
                    <a:pt x="141" y="73"/>
                  </a:cubicBezTo>
                  <a:cubicBezTo>
                    <a:pt x="143" y="78"/>
                    <a:pt x="144" y="80"/>
                    <a:pt x="149" y="80"/>
                  </a:cubicBezTo>
                  <a:cubicBezTo>
                    <a:pt x="186" y="80"/>
                    <a:pt x="186" y="80"/>
                    <a:pt x="186" y="80"/>
                  </a:cubicBezTo>
                  <a:cubicBezTo>
                    <a:pt x="194" y="80"/>
                    <a:pt x="195" y="79"/>
                    <a:pt x="195" y="71"/>
                  </a:cubicBezTo>
                  <a:cubicBezTo>
                    <a:pt x="195" y="23"/>
                    <a:pt x="143" y="0"/>
                    <a:pt x="95" y="0"/>
                  </a:cubicBezTo>
                  <a:cubicBezTo>
                    <a:pt x="27" y="3"/>
                    <a:pt x="3" y="42"/>
                    <a:pt x="3" y="75"/>
                  </a:cubicBezTo>
                  <a:cubicBezTo>
                    <a:pt x="3" y="122"/>
                    <a:pt x="38" y="137"/>
                    <a:pt x="77" y="150"/>
                  </a:cubicBezTo>
                  <a:cubicBezTo>
                    <a:pt x="85" y="152"/>
                    <a:pt x="94" y="154"/>
                    <a:pt x="102" y="156"/>
                  </a:cubicBezTo>
                  <a:cubicBezTo>
                    <a:pt x="125" y="162"/>
                    <a:pt x="145" y="166"/>
                    <a:pt x="145" y="184"/>
                  </a:cubicBezTo>
                  <a:cubicBezTo>
                    <a:pt x="145" y="209"/>
                    <a:pt x="123" y="212"/>
                    <a:pt x="105" y="212"/>
                  </a:cubicBezTo>
                  <a:cubicBezTo>
                    <a:pt x="97" y="212"/>
                    <a:pt x="76" y="211"/>
                    <a:pt x="66" y="199"/>
                  </a:cubicBezTo>
                  <a:cubicBezTo>
                    <a:pt x="61" y="193"/>
                    <a:pt x="59" y="188"/>
                    <a:pt x="58" y="182"/>
                  </a:cubicBezTo>
                  <a:cubicBezTo>
                    <a:pt x="58" y="174"/>
                    <a:pt x="55" y="173"/>
                    <a:pt x="46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1" y="173"/>
                    <a:pt x="0" y="174"/>
                    <a:pt x="0" y="182"/>
                  </a:cubicBezTo>
                  <a:cubicBezTo>
                    <a:pt x="0" y="220"/>
                    <a:pt x="36" y="261"/>
                    <a:pt x="102" y="261"/>
                  </a:cubicBezTo>
                  <a:cubicBezTo>
                    <a:pt x="164" y="261"/>
                    <a:pt x="202" y="232"/>
                    <a:pt x="202" y="182"/>
                  </a:cubicBezTo>
                  <a:cubicBezTo>
                    <a:pt x="202" y="133"/>
                    <a:pt x="164" y="121"/>
                    <a:pt x="137" y="113"/>
                  </a:cubicBez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9B77A2D9-8724-44E6-A362-A5FE1C381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656"/>
              <a:ext cx="69" cy="57"/>
            </a:xfrm>
            <a:custGeom>
              <a:avLst/>
              <a:gdLst>
                <a:gd name="T0" fmla="*/ 50 w 69"/>
                <a:gd name="T1" fmla="*/ 39 h 57"/>
                <a:gd name="T2" fmla="*/ 50 w 69"/>
                <a:gd name="T3" fmla="*/ 39 h 57"/>
                <a:gd name="T4" fmla="*/ 59 w 69"/>
                <a:gd name="T5" fmla="*/ 0 h 57"/>
                <a:gd name="T6" fmla="*/ 69 w 69"/>
                <a:gd name="T7" fmla="*/ 0 h 57"/>
                <a:gd name="T8" fmla="*/ 56 w 69"/>
                <a:gd name="T9" fmla="*/ 57 h 57"/>
                <a:gd name="T10" fmla="*/ 45 w 69"/>
                <a:gd name="T11" fmla="*/ 57 h 57"/>
                <a:gd name="T12" fmla="*/ 35 w 69"/>
                <a:gd name="T13" fmla="*/ 19 h 57"/>
                <a:gd name="T14" fmla="*/ 34 w 69"/>
                <a:gd name="T15" fmla="*/ 19 h 57"/>
                <a:gd name="T16" fmla="*/ 25 w 69"/>
                <a:gd name="T17" fmla="*/ 57 h 57"/>
                <a:gd name="T18" fmla="*/ 14 w 69"/>
                <a:gd name="T19" fmla="*/ 57 h 57"/>
                <a:gd name="T20" fmla="*/ 0 w 69"/>
                <a:gd name="T21" fmla="*/ 0 h 57"/>
                <a:gd name="T22" fmla="*/ 11 w 69"/>
                <a:gd name="T23" fmla="*/ 0 h 57"/>
                <a:gd name="T24" fmla="*/ 19 w 69"/>
                <a:gd name="T25" fmla="*/ 39 h 57"/>
                <a:gd name="T26" fmla="*/ 19 w 69"/>
                <a:gd name="T27" fmla="*/ 39 h 57"/>
                <a:gd name="T28" fmla="*/ 30 w 69"/>
                <a:gd name="T29" fmla="*/ 0 h 57"/>
                <a:gd name="T30" fmla="*/ 40 w 69"/>
                <a:gd name="T31" fmla="*/ 0 h 57"/>
                <a:gd name="T32" fmla="*/ 50 w 69"/>
                <a:gd name="T33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57">
                  <a:moveTo>
                    <a:pt x="50" y="39"/>
                  </a:moveTo>
                  <a:lnTo>
                    <a:pt x="50" y="39"/>
                  </a:lnTo>
                  <a:lnTo>
                    <a:pt x="59" y="0"/>
                  </a:lnTo>
                  <a:lnTo>
                    <a:pt x="69" y="0"/>
                  </a:lnTo>
                  <a:lnTo>
                    <a:pt x="56" y="57"/>
                  </a:lnTo>
                  <a:lnTo>
                    <a:pt x="45" y="57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25" y="57"/>
                  </a:lnTo>
                  <a:lnTo>
                    <a:pt x="14" y="57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30" y="0"/>
                  </a:lnTo>
                  <a:lnTo>
                    <a:pt x="40" y="0"/>
                  </a:lnTo>
                  <a:lnTo>
                    <a:pt x="50" y="3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40E505DF-39C3-425B-9193-F95CE349D1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" y="656"/>
              <a:ext cx="47" cy="58"/>
            </a:xfrm>
            <a:custGeom>
              <a:avLst/>
              <a:gdLst>
                <a:gd name="T0" fmla="*/ 35 w 35"/>
                <a:gd name="T1" fmla="*/ 25 h 43"/>
                <a:gd name="T2" fmla="*/ 30 w 35"/>
                <a:gd name="T3" fmla="*/ 38 h 43"/>
                <a:gd name="T4" fmla="*/ 17 w 35"/>
                <a:gd name="T5" fmla="*/ 43 h 43"/>
                <a:gd name="T6" fmla="*/ 5 w 35"/>
                <a:gd name="T7" fmla="*/ 38 h 43"/>
                <a:gd name="T8" fmla="*/ 0 w 35"/>
                <a:gd name="T9" fmla="*/ 25 h 43"/>
                <a:gd name="T10" fmla="*/ 0 w 35"/>
                <a:gd name="T11" fmla="*/ 17 h 43"/>
                <a:gd name="T12" fmla="*/ 5 w 35"/>
                <a:gd name="T13" fmla="*/ 5 h 43"/>
                <a:gd name="T14" fmla="*/ 17 w 35"/>
                <a:gd name="T15" fmla="*/ 0 h 43"/>
                <a:gd name="T16" fmla="*/ 30 w 35"/>
                <a:gd name="T17" fmla="*/ 5 h 43"/>
                <a:gd name="T18" fmla="*/ 35 w 35"/>
                <a:gd name="T19" fmla="*/ 17 h 43"/>
                <a:gd name="T20" fmla="*/ 35 w 35"/>
                <a:gd name="T21" fmla="*/ 25 h 43"/>
                <a:gd name="T22" fmla="*/ 26 w 35"/>
                <a:gd name="T23" fmla="*/ 17 h 43"/>
                <a:gd name="T24" fmla="*/ 24 w 35"/>
                <a:gd name="T25" fmla="*/ 9 h 43"/>
                <a:gd name="T26" fmla="*/ 17 w 35"/>
                <a:gd name="T27" fmla="*/ 6 h 43"/>
                <a:gd name="T28" fmla="*/ 10 w 35"/>
                <a:gd name="T29" fmla="*/ 9 h 43"/>
                <a:gd name="T30" fmla="*/ 8 w 35"/>
                <a:gd name="T31" fmla="*/ 17 h 43"/>
                <a:gd name="T32" fmla="*/ 8 w 35"/>
                <a:gd name="T33" fmla="*/ 25 h 43"/>
                <a:gd name="T34" fmla="*/ 11 w 35"/>
                <a:gd name="T35" fmla="*/ 33 h 43"/>
                <a:gd name="T36" fmla="*/ 17 w 35"/>
                <a:gd name="T37" fmla="*/ 36 h 43"/>
                <a:gd name="T38" fmla="*/ 24 w 35"/>
                <a:gd name="T39" fmla="*/ 33 h 43"/>
                <a:gd name="T40" fmla="*/ 26 w 35"/>
                <a:gd name="T41" fmla="*/ 25 h 43"/>
                <a:gd name="T42" fmla="*/ 26 w 35"/>
                <a:gd name="T4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43">
                  <a:moveTo>
                    <a:pt x="35" y="25"/>
                  </a:moveTo>
                  <a:cubicBezTo>
                    <a:pt x="35" y="30"/>
                    <a:pt x="33" y="34"/>
                    <a:pt x="30" y="38"/>
                  </a:cubicBezTo>
                  <a:cubicBezTo>
                    <a:pt x="27" y="41"/>
                    <a:pt x="22" y="43"/>
                    <a:pt x="17" y="43"/>
                  </a:cubicBezTo>
                  <a:cubicBezTo>
                    <a:pt x="12" y="43"/>
                    <a:pt x="8" y="41"/>
                    <a:pt x="5" y="38"/>
                  </a:cubicBezTo>
                  <a:cubicBezTo>
                    <a:pt x="1" y="34"/>
                    <a:pt x="0" y="30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2"/>
                    <a:pt x="1" y="8"/>
                    <a:pt x="5" y="5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2" y="0"/>
                    <a:pt x="27" y="1"/>
                    <a:pt x="30" y="5"/>
                  </a:cubicBezTo>
                  <a:cubicBezTo>
                    <a:pt x="33" y="8"/>
                    <a:pt x="35" y="12"/>
                    <a:pt x="35" y="17"/>
                  </a:cubicBezTo>
                  <a:lnTo>
                    <a:pt x="35" y="25"/>
                  </a:lnTo>
                  <a:close/>
                  <a:moveTo>
                    <a:pt x="26" y="17"/>
                  </a:moveTo>
                  <a:cubicBezTo>
                    <a:pt x="26" y="14"/>
                    <a:pt x="26" y="11"/>
                    <a:pt x="24" y="9"/>
                  </a:cubicBezTo>
                  <a:cubicBezTo>
                    <a:pt x="22" y="7"/>
                    <a:pt x="20" y="6"/>
                    <a:pt x="17" y="6"/>
                  </a:cubicBezTo>
                  <a:cubicBezTo>
                    <a:pt x="14" y="6"/>
                    <a:pt x="12" y="7"/>
                    <a:pt x="10" y="9"/>
                  </a:cubicBezTo>
                  <a:cubicBezTo>
                    <a:pt x="9" y="11"/>
                    <a:pt x="8" y="14"/>
                    <a:pt x="8" y="17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8"/>
                    <a:pt x="9" y="31"/>
                    <a:pt x="11" y="33"/>
                  </a:cubicBezTo>
                  <a:cubicBezTo>
                    <a:pt x="12" y="35"/>
                    <a:pt x="14" y="36"/>
                    <a:pt x="17" y="36"/>
                  </a:cubicBezTo>
                  <a:cubicBezTo>
                    <a:pt x="20" y="36"/>
                    <a:pt x="22" y="35"/>
                    <a:pt x="24" y="33"/>
                  </a:cubicBezTo>
                  <a:cubicBezTo>
                    <a:pt x="26" y="31"/>
                    <a:pt x="26" y="28"/>
                    <a:pt x="26" y="25"/>
                  </a:cubicBezTo>
                  <a:lnTo>
                    <a:pt x="26" y="1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E435216A-E38E-457F-ABEC-8C282CBF6F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" y="656"/>
              <a:ext cx="45" cy="57"/>
            </a:xfrm>
            <a:custGeom>
              <a:avLst/>
              <a:gdLst>
                <a:gd name="T0" fmla="*/ 8 w 33"/>
                <a:gd name="T1" fmla="*/ 25 h 42"/>
                <a:gd name="T2" fmla="*/ 8 w 33"/>
                <a:gd name="T3" fmla="*/ 42 h 42"/>
                <a:gd name="T4" fmla="*/ 0 w 33"/>
                <a:gd name="T5" fmla="*/ 42 h 42"/>
                <a:gd name="T6" fmla="*/ 0 w 33"/>
                <a:gd name="T7" fmla="*/ 0 h 42"/>
                <a:gd name="T8" fmla="*/ 16 w 33"/>
                <a:gd name="T9" fmla="*/ 0 h 42"/>
                <a:gd name="T10" fmla="*/ 27 w 33"/>
                <a:gd name="T11" fmla="*/ 3 h 42"/>
                <a:gd name="T12" fmla="*/ 31 w 33"/>
                <a:gd name="T13" fmla="*/ 13 h 42"/>
                <a:gd name="T14" fmla="*/ 29 w 33"/>
                <a:gd name="T15" fmla="*/ 18 h 42"/>
                <a:gd name="T16" fmla="*/ 24 w 33"/>
                <a:gd name="T17" fmla="*/ 22 h 42"/>
                <a:gd name="T18" fmla="*/ 30 w 33"/>
                <a:gd name="T19" fmla="*/ 26 h 42"/>
                <a:gd name="T20" fmla="*/ 31 w 33"/>
                <a:gd name="T21" fmla="*/ 32 h 42"/>
                <a:gd name="T22" fmla="*/ 31 w 33"/>
                <a:gd name="T23" fmla="*/ 35 h 42"/>
                <a:gd name="T24" fmla="*/ 32 w 33"/>
                <a:gd name="T25" fmla="*/ 39 h 42"/>
                <a:gd name="T26" fmla="*/ 33 w 33"/>
                <a:gd name="T27" fmla="*/ 42 h 42"/>
                <a:gd name="T28" fmla="*/ 33 w 33"/>
                <a:gd name="T29" fmla="*/ 42 h 42"/>
                <a:gd name="T30" fmla="*/ 25 w 33"/>
                <a:gd name="T31" fmla="*/ 42 h 42"/>
                <a:gd name="T32" fmla="*/ 23 w 33"/>
                <a:gd name="T33" fmla="*/ 39 h 42"/>
                <a:gd name="T34" fmla="*/ 23 w 33"/>
                <a:gd name="T35" fmla="*/ 35 h 42"/>
                <a:gd name="T36" fmla="*/ 23 w 33"/>
                <a:gd name="T37" fmla="*/ 32 h 42"/>
                <a:gd name="T38" fmla="*/ 21 w 33"/>
                <a:gd name="T39" fmla="*/ 27 h 42"/>
                <a:gd name="T40" fmla="*/ 16 w 33"/>
                <a:gd name="T41" fmla="*/ 25 h 42"/>
                <a:gd name="T42" fmla="*/ 8 w 33"/>
                <a:gd name="T43" fmla="*/ 25 h 42"/>
                <a:gd name="T44" fmla="*/ 8 w 33"/>
                <a:gd name="T45" fmla="*/ 19 h 42"/>
                <a:gd name="T46" fmla="*/ 15 w 33"/>
                <a:gd name="T47" fmla="*/ 19 h 42"/>
                <a:gd name="T48" fmla="*/ 21 w 33"/>
                <a:gd name="T49" fmla="*/ 17 h 42"/>
                <a:gd name="T50" fmla="*/ 23 w 33"/>
                <a:gd name="T51" fmla="*/ 13 h 42"/>
                <a:gd name="T52" fmla="*/ 21 w 33"/>
                <a:gd name="T53" fmla="*/ 8 h 42"/>
                <a:gd name="T54" fmla="*/ 16 w 33"/>
                <a:gd name="T55" fmla="*/ 7 h 42"/>
                <a:gd name="T56" fmla="*/ 8 w 33"/>
                <a:gd name="T57" fmla="*/ 7 h 42"/>
                <a:gd name="T58" fmla="*/ 8 w 33"/>
                <a:gd name="T59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" h="42">
                  <a:moveTo>
                    <a:pt x="8" y="25"/>
                  </a:moveTo>
                  <a:cubicBezTo>
                    <a:pt x="8" y="42"/>
                    <a:pt x="8" y="42"/>
                    <a:pt x="8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0"/>
                    <a:pt x="24" y="1"/>
                    <a:pt x="27" y="3"/>
                  </a:cubicBezTo>
                  <a:cubicBezTo>
                    <a:pt x="30" y="6"/>
                    <a:pt x="31" y="9"/>
                    <a:pt x="31" y="13"/>
                  </a:cubicBezTo>
                  <a:cubicBezTo>
                    <a:pt x="31" y="15"/>
                    <a:pt x="30" y="17"/>
                    <a:pt x="29" y="18"/>
                  </a:cubicBezTo>
                  <a:cubicBezTo>
                    <a:pt x="28" y="20"/>
                    <a:pt x="26" y="21"/>
                    <a:pt x="24" y="22"/>
                  </a:cubicBezTo>
                  <a:cubicBezTo>
                    <a:pt x="27" y="23"/>
                    <a:pt x="29" y="24"/>
                    <a:pt x="30" y="26"/>
                  </a:cubicBezTo>
                  <a:cubicBezTo>
                    <a:pt x="31" y="27"/>
                    <a:pt x="31" y="30"/>
                    <a:pt x="31" y="32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36"/>
                    <a:pt x="31" y="38"/>
                    <a:pt x="32" y="39"/>
                  </a:cubicBezTo>
                  <a:cubicBezTo>
                    <a:pt x="32" y="40"/>
                    <a:pt x="33" y="41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4" y="42"/>
                    <a:pt x="23" y="41"/>
                    <a:pt x="23" y="39"/>
                  </a:cubicBezTo>
                  <a:cubicBezTo>
                    <a:pt x="23" y="38"/>
                    <a:pt x="23" y="36"/>
                    <a:pt x="23" y="35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0"/>
                    <a:pt x="22" y="28"/>
                    <a:pt x="21" y="27"/>
                  </a:cubicBezTo>
                  <a:cubicBezTo>
                    <a:pt x="20" y="26"/>
                    <a:pt x="18" y="25"/>
                    <a:pt x="16" y="25"/>
                  </a:cubicBezTo>
                  <a:lnTo>
                    <a:pt x="8" y="25"/>
                  </a:lnTo>
                  <a:close/>
                  <a:moveTo>
                    <a:pt x="8" y="19"/>
                  </a:moveTo>
                  <a:cubicBezTo>
                    <a:pt x="15" y="19"/>
                    <a:pt x="15" y="19"/>
                    <a:pt x="15" y="19"/>
                  </a:cubicBezTo>
                  <a:cubicBezTo>
                    <a:pt x="18" y="19"/>
                    <a:pt x="20" y="18"/>
                    <a:pt x="21" y="17"/>
                  </a:cubicBezTo>
                  <a:cubicBezTo>
                    <a:pt x="22" y="16"/>
                    <a:pt x="23" y="15"/>
                    <a:pt x="23" y="13"/>
                  </a:cubicBezTo>
                  <a:cubicBezTo>
                    <a:pt x="23" y="11"/>
                    <a:pt x="22" y="10"/>
                    <a:pt x="21" y="8"/>
                  </a:cubicBezTo>
                  <a:cubicBezTo>
                    <a:pt x="20" y="7"/>
                    <a:pt x="18" y="7"/>
                    <a:pt x="16" y="7"/>
                  </a:cubicBezTo>
                  <a:cubicBezTo>
                    <a:pt x="8" y="7"/>
                    <a:pt x="8" y="7"/>
                    <a:pt x="8" y="7"/>
                  </a:cubicBezTo>
                  <a:lnTo>
                    <a:pt x="8" y="1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8A0F1436-6695-442A-B1B6-045493313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656"/>
              <a:ext cx="47" cy="57"/>
            </a:xfrm>
            <a:custGeom>
              <a:avLst/>
              <a:gdLst>
                <a:gd name="T0" fmla="*/ 18 w 47"/>
                <a:gd name="T1" fmla="*/ 34 h 57"/>
                <a:gd name="T2" fmla="*/ 12 w 47"/>
                <a:gd name="T3" fmla="*/ 34 h 57"/>
                <a:gd name="T4" fmla="*/ 12 w 47"/>
                <a:gd name="T5" fmla="*/ 57 h 57"/>
                <a:gd name="T6" fmla="*/ 0 w 47"/>
                <a:gd name="T7" fmla="*/ 57 h 57"/>
                <a:gd name="T8" fmla="*/ 0 w 47"/>
                <a:gd name="T9" fmla="*/ 0 h 57"/>
                <a:gd name="T10" fmla="*/ 12 w 47"/>
                <a:gd name="T11" fmla="*/ 0 h 57"/>
                <a:gd name="T12" fmla="*/ 12 w 47"/>
                <a:gd name="T13" fmla="*/ 23 h 57"/>
                <a:gd name="T14" fmla="*/ 16 w 47"/>
                <a:gd name="T15" fmla="*/ 23 h 57"/>
                <a:gd name="T16" fmla="*/ 31 w 47"/>
                <a:gd name="T17" fmla="*/ 0 h 57"/>
                <a:gd name="T18" fmla="*/ 46 w 47"/>
                <a:gd name="T19" fmla="*/ 0 h 57"/>
                <a:gd name="T20" fmla="*/ 27 w 47"/>
                <a:gd name="T21" fmla="*/ 27 h 57"/>
                <a:gd name="T22" fmla="*/ 47 w 47"/>
                <a:gd name="T23" fmla="*/ 57 h 57"/>
                <a:gd name="T24" fmla="*/ 34 w 47"/>
                <a:gd name="T25" fmla="*/ 57 h 57"/>
                <a:gd name="T26" fmla="*/ 18 w 47"/>
                <a:gd name="T27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" h="57">
                  <a:moveTo>
                    <a:pt x="18" y="34"/>
                  </a:moveTo>
                  <a:lnTo>
                    <a:pt x="12" y="34"/>
                  </a:lnTo>
                  <a:lnTo>
                    <a:pt x="12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3"/>
                  </a:lnTo>
                  <a:lnTo>
                    <a:pt x="16" y="23"/>
                  </a:lnTo>
                  <a:lnTo>
                    <a:pt x="31" y="0"/>
                  </a:lnTo>
                  <a:lnTo>
                    <a:pt x="46" y="0"/>
                  </a:lnTo>
                  <a:lnTo>
                    <a:pt x="27" y="27"/>
                  </a:lnTo>
                  <a:lnTo>
                    <a:pt x="47" y="57"/>
                  </a:lnTo>
                  <a:lnTo>
                    <a:pt x="34" y="57"/>
                  </a:lnTo>
                  <a:lnTo>
                    <a:pt x="18" y="34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8B8D0DA2-B245-4566-A7C0-D43AAB4A33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1" y="656"/>
              <a:ext cx="45" cy="57"/>
            </a:xfrm>
            <a:custGeom>
              <a:avLst/>
              <a:gdLst>
                <a:gd name="T0" fmla="*/ 9 w 33"/>
                <a:gd name="T1" fmla="*/ 27 h 42"/>
                <a:gd name="T2" fmla="*/ 9 w 33"/>
                <a:gd name="T3" fmla="*/ 42 h 42"/>
                <a:gd name="T4" fmla="*/ 0 w 33"/>
                <a:gd name="T5" fmla="*/ 42 h 42"/>
                <a:gd name="T6" fmla="*/ 0 w 33"/>
                <a:gd name="T7" fmla="*/ 0 h 42"/>
                <a:gd name="T8" fmla="*/ 17 w 33"/>
                <a:gd name="T9" fmla="*/ 0 h 42"/>
                <a:gd name="T10" fmla="*/ 28 w 33"/>
                <a:gd name="T11" fmla="*/ 4 h 42"/>
                <a:gd name="T12" fmla="*/ 33 w 33"/>
                <a:gd name="T13" fmla="*/ 14 h 42"/>
                <a:gd name="T14" fmla="*/ 28 w 33"/>
                <a:gd name="T15" fmla="*/ 23 h 42"/>
                <a:gd name="T16" fmla="*/ 17 w 33"/>
                <a:gd name="T17" fmla="*/ 27 h 42"/>
                <a:gd name="T18" fmla="*/ 9 w 33"/>
                <a:gd name="T19" fmla="*/ 27 h 42"/>
                <a:gd name="T20" fmla="*/ 9 w 33"/>
                <a:gd name="T21" fmla="*/ 20 h 42"/>
                <a:gd name="T22" fmla="*/ 17 w 33"/>
                <a:gd name="T23" fmla="*/ 20 h 42"/>
                <a:gd name="T24" fmla="*/ 22 w 33"/>
                <a:gd name="T25" fmla="*/ 19 h 42"/>
                <a:gd name="T26" fmla="*/ 24 w 33"/>
                <a:gd name="T27" fmla="*/ 14 h 42"/>
                <a:gd name="T28" fmla="*/ 22 w 33"/>
                <a:gd name="T29" fmla="*/ 9 h 42"/>
                <a:gd name="T30" fmla="*/ 17 w 33"/>
                <a:gd name="T31" fmla="*/ 7 h 42"/>
                <a:gd name="T32" fmla="*/ 9 w 33"/>
                <a:gd name="T33" fmla="*/ 7 h 42"/>
                <a:gd name="T34" fmla="*/ 9 w 33"/>
                <a:gd name="T35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42">
                  <a:moveTo>
                    <a:pt x="9" y="27"/>
                  </a:moveTo>
                  <a:cubicBezTo>
                    <a:pt x="9" y="42"/>
                    <a:pt x="9" y="42"/>
                    <a:pt x="9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2" y="0"/>
                    <a:pt x="26" y="1"/>
                    <a:pt x="28" y="4"/>
                  </a:cubicBezTo>
                  <a:cubicBezTo>
                    <a:pt x="31" y="6"/>
                    <a:pt x="33" y="10"/>
                    <a:pt x="33" y="14"/>
                  </a:cubicBezTo>
                  <a:cubicBezTo>
                    <a:pt x="33" y="18"/>
                    <a:pt x="31" y="21"/>
                    <a:pt x="28" y="23"/>
                  </a:cubicBezTo>
                  <a:cubicBezTo>
                    <a:pt x="26" y="26"/>
                    <a:pt x="22" y="27"/>
                    <a:pt x="17" y="27"/>
                  </a:cubicBezTo>
                  <a:lnTo>
                    <a:pt x="9" y="27"/>
                  </a:lnTo>
                  <a:close/>
                  <a:moveTo>
                    <a:pt x="9" y="20"/>
                  </a:moveTo>
                  <a:cubicBezTo>
                    <a:pt x="17" y="20"/>
                    <a:pt x="17" y="20"/>
                    <a:pt x="17" y="20"/>
                  </a:cubicBezTo>
                  <a:cubicBezTo>
                    <a:pt x="19" y="20"/>
                    <a:pt x="21" y="20"/>
                    <a:pt x="22" y="19"/>
                  </a:cubicBezTo>
                  <a:cubicBezTo>
                    <a:pt x="23" y="17"/>
                    <a:pt x="24" y="16"/>
                    <a:pt x="24" y="14"/>
                  </a:cubicBezTo>
                  <a:cubicBezTo>
                    <a:pt x="24" y="12"/>
                    <a:pt x="23" y="10"/>
                    <a:pt x="22" y="9"/>
                  </a:cubicBezTo>
                  <a:cubicBezTo>
                    <a:pt x="21" y="7"/>
                    <a:pt x="19" y="7"/>
                    <a:pt x="17" y="7"/>
                  </a:cubicBezTo>
                  <a:cubicBezTo>
                    <a:pt x="9" y="7"/>
                    <a:pt x="9" y="7"/>
                    <a:pt x="9" y="7"/>
                  </a:cubicBezTo>
                  <a:lnTo>
                    <a:pt x="9" y="20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5FA80D5B-209E-453F-999B-3BA178426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" y="656"/>
              <a:ext cx="37" cy="57"/>
            </a:xfrm>
            <a:custGeom>
              <a:avLst/>
              <a:gdLst>
                <a:gd name="T0" fmla="*/ 12 w 37"/>
                <a:gd name="T1" fmla="*/ 49 h 57"/>
                <a:gd name="T2" fmla="*/ 37 w 37"/>
                <a:gd name="T3" fmla="*/ 49 h 57"/>
                <a:gd name="T4" fmla="*/ 37 w 37"/>
                <a:gd name="T5" fmla="*/ 57 h 57"/>
                <a:gd name="T6" fmla="*/ 0 w 37"/>
                <a:gd name="T7" fmla="*/ 57 h 57"/>
                <a:gd name="T8" fmla="*/ 0 w 37"/>
                <a:gd name="T9" fmla="*/ 0 h 57"/>
                <a:gd name="T10" fmla="*/ 12 w 37"/>
                <a:gd name="T11" fmla="*/ 0 h 57"/>
                <a:gd name="T12" fmla="*/ 12 w 37"/>
                <a:gd name="T13" fmla="*/ 4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57">
                  <a:moveTo>
                    <a:pt x="12" y="49"/>
                  </a:moveTo>
                  <a:lnTo>
                    <a:pt x="37" y="49"/>
                  </a:lnTo>
                  <a:lnTo>
                    <a:pt x="37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0DC99647-7BFB-4560-BB1E-2A4633C99C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656"/>
              <a:ext cx="51" cy="57"/>
            </a:xfrm>
            <a:custGeom>
              <a:avLst/>
              <a:gdLst>
                <a:gd name="T0" fmla="*/ 36 w 51"/>
                <a:gd name="T1" fmla="*/ 45 h 57"/>
                <a:gd name="T2" fmla="*/ 16 w 51"/>
                <a:gd name="T3" fmla="*/ 45 h 57"/>
                <a:gd name="T4" fmla="*/ 12 w 51"/>
                <a:gd name="T5" fmla="*/ 57 h 57"/>
                <a:gd name="T6" fmla="*/ 0 w 51"/>
                <a:gd name="T7" fmla="*/ 57 h 57"/>
                <a:gd name="T8" fmla="*/ 20 w 51"/>
                <a:gd name="T9" fmla="*/ 0 h 57"/>
                <a:gd name="T10" fmla="*/ 32 w 51"/>
                <a:gd name="T11" fmla="*/ 0 h 57"/>
                <a:gd name="T12" fmla="*/ 51 w 51"/>
                <a:gd name="T13" fmla="*/ 57 h 57"/>
                <a:gd name="T14" fmla="*/ 40 w 51"/>
                <a:gd name="T15" fmla="*/ 57 h 57"/>
                <a:gd name="T16" fmla="*/ 36 w 51"/>
                <a:gd name="T17" fmla="*/ 45 h 57"/>
                <a:gd name="T18" fmla="*/ 19 w 51"/>
                <a:gd name="T19" fmla="*/ 37 h 57"/>
                <a:gd name="T20" fmla="*/ 34 w 51"/>
                <a:gd name="T21" fmla="*/ 37 h 57"/>
                <a:gd name="T22" fmla="*/ 25 w 51"/>
                <a:gd name="T23" fmla="*/ 13 h 57"/>
                <a:gd name="T24" fmla="*/ 25 w 51"/>
                <a:gd name="T25" fmla="*/ 13 h 57"/>
                <a:gd name="T26" fmla="*/ 19 w 51"/>
                <a:gd name="T27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7">
                  <a:moveTo>
                    <a:pt x="36" y="45"/>
                  </a:moveTo>
                  <a:lnTo>
                    <a:pt x="16" y="45"/>
                  </a:lnTo>
                  <a:lnTo>
                    <a:pt x="12" y="57"/>
                  </a:lnTo>
                  <a:lnTo>
                    <a:pt x="0" y="57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51" y="57"/>
                  </a:lnTo>
                  <a:lnTo>
                    <a:pt x="40" y="57"/>
                  </a:lnTo>
                  <a:lnTo>
                    <a:pt x="36" y="45"/>
                  </a:lnTo>
                  <a:close/>
                  <a:moveTo>
                    <a:pt x="19" y="37"/>
                  </a:moveTo>
                  <a:lnTo>
                    <a:pt x="34" y="37"/>
                  </a:lnTo>
                  <a:lnTo>
                    <a:pt x="25" y="13"/>
                  </a:lnTo>
                  <a:lnTo>
                    <a:pt x="25" y="13"/>
                  </a:lnTo>
                  <a:lnTo>
                    <a:pt x="19" y="3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B4227A2F-DD37-4EED-A0F2-9BCF6679A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656"/>
              <a:ext cx="46" cy="58"/>
            </a:xfrm>
            <a:custGeom>
              <a:avLst/>
              <a:gdLst>
                <a:gd name="T0" fmla="*/ 33 w 34"/>
                <a:gd name="T1" fmla="*/ 28 h 43"/>
                <a:gd name="T2" fmla="*/ 34 w 34"/>
                <a:gd name="T3" fmla="*/ 28 h 43"/>
                <a:gd name="T4" fmla="*/ 29 w 34"/>
                <a:gd name="T5" fmla="*/ 39 h 43"/>
                <a:gd name="T6" fmla="*/ 18 w 34"/>
                <a:gd name="T7" fmla="*/ 43 h 43"/>
                <a:gd name="T8" fmla="*/ 5 w 34"/>
                <a:gd name="T9" fmla="*/ 38 h 43"/>
                <a:gd name="T10" fmla="*/ 0 w 34"/>
                <a:gd name="T11" fmla="*/ 25 h 43"/>
                <a:gd name="T12" fmla="*/ 0 w 34"/>
                <a:gd name="T13" fmla="*/ 17 h 43"/>
                <a:gd name="T14" fmla="*/ 5 w 34"/>
                <a:gd name="T15" fmla="*/ 4 h 43"/>
                <a:gd name="T16" fmla="*/ 17 w 34"/>
                <a:gd name="T17" fmla="*/ 0 h 43"/>
                <a:gd name="T18" fmla="*/ 29 w 34"/>
                <a:gd name="T19" fmla="*/ 4 h 43"/>
                <a:gd name="T20" fmla="*/ 34 w 34"/>
                <a:gd name="T21" fmla="*/ 14 h 43"/>
                <a:gd name="T22" fmla="*/ 34 w 34"/>
                <a:gd name="T23" fmla="*/ 15 h 43"/>
                <a:gd name="T24" fmla="*/ 25 w 34"/>
                <a:gd name="T25" fmla="*/ 15 h 43"/>
                <a:gd name="T26" fmla="*/ 23 w 34"/>
                <a:gd name="T27" fmla="*/ 8 h 43"/>
                <a:gd name="T28" fmla="*/ 17 w 34"/>
                <a:gd name="T29" fmla="*/ 6 h 43"/>
                <a:gd name="T30" fmla="*/ 11 w 34"/>
                <a:gd name="T31" fmla="*/ 9 h 43"/>
                <a:gd name="T32" fmla="*/ 9 w 34"/>
                <a:gd name="T33" fmla="*/ 17 h 43"/>
                <a:gd name="T34" fmla="*/ 9 w 34"/>
                <a:gd name="T35" fmla="*/ 25 h 43"/>
                <a:gd name="T36" fmla="*/ 11 w 34"/>
                <a:gd name="T37" fmla="*/ 33 h 43"/>
                <a:gd name="T38" fmla="*/ 18 w 34"/>
                <a:gd name="T39" fmla="*/ 36 h 43"/>
                <a:gd name="T40" fmla="*/ 23 w 34"/>
                <a:gd name="T41" fmla="*/ 34 h 43"/>
                <a:gd name="T42" fmla="*/ 25 w 34"/>
                <a:gd name="T43" fmla="*/ 28 h 43"/>
                <a:gd name="T44" fmla="*/ 33 w 34"/>
                <a:gd name="T45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43">
                  <a:moveTo>
                    <a:pt x="33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4" y="33"/>
                    <a:pt x="32" y="36"/>
                    <a:pt x="29" y="39"/>
                  </a:cubicBezTo>
                  <a:cubicBezTo>
                    <a:pt x="27" y="42"/>
                    <a:pt x="23" y="43"/>
                    <a:pt x="18" y="43"/>
                  </a:cubicBezTo>
                  <a:cubicBezTo>
                    <a:pt x="12" y="43"/>
                    <a:pt x="8" y="41"/>
                    <a:pt x="5" y="38"/>
                  </a:cubicBezTo>
                  <a:cubicBezTo>
                    <a:pt x="2" y="35"/>
                    <a:pt x="0" y="31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2"/>
                    <a:pt x="2" y="8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2" y="0"/>
                    <a:pt x="26" y="1"/>
                    <a:pt x="29" y="4"/>
                  </a:cubicBezTo>
                  <a:cubicBezTo>
                    <a:pt x="32" y="6"/>
                    <a:pt x="34" y="10"/>
                    <a:pt x="34" y="14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2"/>
                    <a:pt x="25" y="10"/>
                    <a:pt x="23" y="8"/>
                  </a:cubicBezTo>
                  <a:cubicBezTo>
                    <a:pt x="22" y="7"/>
                    <a:pt x="20" y="6"/>
                    <a:pt x="17" y="6"/>
                  </a:cubicBezTo>
                  <a:cubicBezTo>
                    <a:pt x="15" y="6"/>
                    <a:pt x="13" y="7"/>
                    <a:pt x="11" y="9"/>
                  </a:cubicBezTo>
                  <a:cubicBezTo>
                    <a:pt x="10" y="11"/>
                    <a:pt x="9" y="14"/>
                    <a:pt x="9" y="17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29"/>
                    <a:pt x="10" y="31"/>
                    <a:pt x="11" y="33"/>
                  </a:cubicBezTo>
                  <a:cubicBezTo>
                    <a:pt x="13" y="35"/>
                    <a:pt x="15" y="36"/>
                    <a:pt x="18" y="36"/>
                  </a:cubicBezTo>
                  <a:cubicBezTo>
                    <a:pt x="20" y="36"/>
                    <a:pt x="22" y="36"/>
                    <a:pt x="23" y="34"/>
                  </a:cubicBezTo>
                  <a:cubicBezTo>
                    <a:pt x="25" y="33"/>
                    <a:pt x="25" y="31"/>
                    <a:pt x="25" y="28"/>
                  </a:cubicBezTo>
                  <a:lnTo>
                    <a:pt x="33" y="28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ABAA9A34-EB06-4C9B-8F31-2F616D004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" y="656"/>
              <a:ext cx="38" cy="57"/>
            </a:xfrm>
            <a:custGeom>
              <a:avLst/>
              <a:gdLst>
                <a:gd name="T0" fmla="*/ 34 w 38"/>
                <a:gd name="T1" fmla="*/ 33 h 57"/>
                <a:gd name="T2" fmla="*/ 10 w 38"/>
                <a:gd name="T3" fmla="*/ 33 h 57"/>
                <a:gd name="T4" fmla="*/ 10 w 38"/>
                <a:gd name="T5" fmla="*/ 49 h 57"/>
                <a:gd name="T6" fmla="*/ 38 w 38"/>
                <a:gd name="T7" fmla="*/ 49 h 57"/>
                <a:gd name="T8" fmla="*/ 38 w 38"/>
                <a:gd name="T9" fmla="*/ 57 h 57"/>
                <a:gd name="T10" fmla="*/ 0 w 38"/>
                <a:gd name="T11" fmla="*/ 57 h 57"/>
                <a:gd name="T12" fmla="*/ 0 w 38"/>
                <a:gd name="T13" fmla="*/ 0 h 57"/>
                <a:gd name="T14" fmla="*/ 38 w 38"/>
                <a:gd name="T15" fmla="*/ 0 h 57"/>
                <a:gd name="T16" fmla="*/ 38 w 38"/>
                <a:gd name="T17" fmla="*/ 9 h 57"/>
                <a:gd name="T18" fmla="*/ 10 w 38"/>
                <a:gd name="T19" fmla="*/ 9 h 57"/>
                <a:gd name="T20" fmla="*/ 10 w 38"/>
                <a:gd name="T21" fmla="*/ 23 h 57"/>
                <a:gd name="T22" fmla="*/ 34 w 38"/>
                <a:gd name="T23" fmla="*/ 23 h 57"/>
                <a:gd name="T24" fmla="*/ 34 w 38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57">
                  <a:moveTo>
                    <a:pt x="34" y="33"/>
                  </a:moveTo>
                  <a:lnTo>
                    <a:pt x="10" y="33"/>
                  </a:lnTo>
                  <a:lnTo>
                    <a:pt x="10" y="49"/>
                  </a:lnTo>
                  <a:lnTo>
                    <a:pt x="38" y="49"/>
                  </a:lnTo>
                  <a:lnTo>
                    <a:pt x="38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9"/>
                  </a:lnTo>
                  <a:lnTo>
                    <a:pt x="10" y="9"/>
                  </a:lnTo>
                  <a:lnTo>
                    <a:pt x="10" y="23"/>
                  </a:lnTo>
                  <a:lnTo>
                    <a:pt x="34" y="23"/>
                  </a:lnTo>
                  <a:lnTo>
                    <a:pt x="34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1F01320E-99B0-4C3C-88BF-9EEE6EA91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656"/>
              <a:ext cx="45" cy="58"/>
            </a:xfrm>
            <a:custGeom>
              <a:avLst/>
              <a:gdLst>
                <a:gd name="T0" fmla="*/ 25 w 33"/>
                <a:gd name="T1" fmla="*/ 31 h 43"/>
                <a:gd name="T2" fmla="*/ 23 w 33"/>
                <a:gd name="T3" fmla="*/ 27 h 43"/>
                <a:gd name="T4" fmla="*/ 17 w 33"/>
                <a:gd name="T5" fmla="*/ 25 h 43"/>
                <a:gd name="T6" fmla="*/ 6 w 33"/>
                <a:gd name="T7" fmla="*/ 19 h 43"/>
                <a:gd name="T8" fmla="*/ 2 w 33"/>
                <a:gd name="T9" fmla="*/ 11 h 43"/>
                <a:gd name="T10" fmla="*/ 6 w 33"/>
                <a:gd name="T11" fmla="*/ 3 h 43"/>
                <a:gd name="T12" fmla="*/ 17 w 33"/>
                <a:gd name="T13" fmla="*/ 0 h 43"/>
                <a:gd name="T14" fmla="*/ 29 w 33"/>
                <a:gd name="T15" fmla="*/ 3 h 43"/>
                <a:gd name="T16" fmla="*/ 33 w 33"/>
                <a:gd name="T17" fmla="*/ 12 h 43"/>
                <a:gd name="T18" fmla="*/ 33 w 33"/>
                <a:gd name="T19" fmla="*/ 13 h 43"/>
                <a:gd name="T20" fmla="*/ 25 w 33"/>
                <a:gd name="T21" fmla="*/ 13 h 43"/>
                <a:gd name="T22" fmla="*/ 23 w 33"/>
                <a:gd name="T23" fmla="*/ 8 h 43"/>
                <a:gd name="T24" fmla="*/ 17 w 33"/>
                <a:gd name="T25" fmla="*/ 6 h 43"/>
                <a:gd name="T26" fmla="*/ 12 w 33"/>
                <a:gd name="T27" fmla="*/ 7 h 43"/>
                <a:gd name="T28" fmla="*/ 10 w 33"/>
                <a:gd name="T29" fmla="*/ 11 h 43"/>
                <a:gd name="T30" fmla="*/ 12 w 33"/>
                <a:gd name="T31" fmla="*/ 15 h 43"/>
                <a:gd name="T32" fmla="*/ 19 w 33"/>
                <a:gd name="T33" fmla="*/ 18 h 43"/>
                <a:gd name="T34" fmla="*/ 30 w 33"/>
                <a:gd name="T35" fmla="*/ 23 h 43"/>
                <a:gd name="T36" fmla="*/ 33 w 33"/>
                <a:gd name="T37" fmla="*/ 31 h 43"/>
                <a:gd name="T38" fmla="*/ 29 w 33"/>
                <a:gd name="T39" fmla="*/ 40 h 43"/>
                <a:gd name="T40" fmla="*/ 18 w 33"/>
                <a:gd name="T41" fmla="*/ 43 h 43"/>
                <a:gd name="T42" fmla="*/ 6 w 33"/>
                <a:gd name="T43" fmla="*/ 39 h 43"/>
                <a:gd name="T44" fmla="*/ 1 w 33"/>
                <a:gd name="T45" fmla="*/ 29 h 43"/>
                <a:gd name="T46" fmla="*/ 1 w 33"/>
                <a:gd name="T47" fmla="*/ 29 h 43"/>
                <a:gd name="T48" fmla="*/ 9 w 33"/>
                <a:gd name="T49" fmla="*/ 29 h 43"/>
                <a:gd name="T50" fmla="*/ 11 w 33"/>
                <a:gd name="T51" fmla="*/ 35 h 43"/>
                <a:gd name="T52" fmla="*/ 18 w 33"/>
                <a:gd name="T53" fmla="*/ 36 h 43"/>
                <a:gd name="T54" fmla="*/ 23 w 33"/>
                <a:gd name="T55" fmla="*/ 35 h 43"/>
                <a:gd name="T56" fmla="*/ 25 w 33"/>
                <a:gd name="T57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" h="43">
                  <a:moveTo>
                    <a:pt x="25" y="31"/>
                  </a:moveTo>
                  <a:cubicBezTo>
                    <a:pt x="25" y="30"/>
                    <a:pt x="24" y="28"/>
                    <a:pt x="23" y="27"/>
                  </a:cubicBezTo>
                  <a:cubicBezTo>
                    <a:pt x="22" y="26"/>
                    <a:pt x="20" y="25"/>
                    <a:pt x="17" y="25"/>
                  </a:cubicBezTo>
                  <a:cubicBezTo>
                    <a:pt x="12" y="23"/>
                    <a:pt x="8" y="21"/>
                    <a:pt x="6" y="19"/>
                  </a:cubicBezTo>
                  <a:cubicBezTo>
                    <a:pt x="3" y="17"/>
                    <a:pt x="2" y="15"/>
                    <a:pt x="2" y="11"/>
                  </a:cubicBezTo>
                  <a:cubicBezTo>
                    <a:pt x="2" y="8"/>
                    <a:pt x="3" y="5"/>
                    <a:pt x="6" y="3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2" y="0"/>
                    <a:pt x="26" y="1"/>
                    <a:pt x="29" y="3"/>
                  </a:cubicBezTo>
                  <a:cubicBezTo>
                    <a:pt x="32" y="6"/>
                    <a:pt x="33" y="9"/>
                    <a:pt x="33" y="12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1"/>
                    <a:pt x="24" y="9"/>
                    <a:pt x="23" y="8"/>
                  </a:cubicBezTo>
                  <a:cubicBezTo>
                    <a:pt x="21" y="7"/>
                    <a:pt x="20" y="6"/>
                    <a:pt x="17" y="6"/>
                  </a:cubicBezTo>
                  <a:cubicBezTo>
                    <a:pt x="15" y="6"/>
                    <a:pt x="13" y="6"/>
                    <a:pt x="12" y="7"/>
                  </a:cubicBezTo>
                  <a:cubicBezTo>
                    <a:pt x="11" y="8"/>
                    <a:pt x="10" y="10"/>
                    <a:pt x="10" y="11"/>
                  </a:cubicBezTo>
                  <a:cubicBezTo>
                    <a:pt x="10" y="13"/>
                    <a:pt x="11" y="14"/>
                    <a:pt x="12" y="15"/>
                  </a:cubicBezTo>
                  <a:cubicBezTo>
                    <a:pt x="13" y="16"/>
                    <a:pt x="16" y="17"/>
                    <a:pt x="19" y="18"/>
                  </a:cubicBezTo>
                  <a:cubicBezTo>
                    <a:pt x="24" y="19"/>
                    <a:pt x="27" y="21"/>
                    <a:pt x="30" y="23"/>
                  </a:cubicBezTo>
                  <a:cubicBezTo>
                    <a:pt x="32" y="25"/>
                    <a:pt x="33" y="28"/>
                    <a:pt x="33" y="31"/>
                  </a:cubicBezTo>
                  <a:cubicBezTo>
                    <a:pt x="33" y="35"/>
                    <a:pt x="32" y="38"/>
                    <a:pt x="29" y="40"/>
                  </a:cubicBezTo>
                  <a:cubicBezTo>
                    <a:pt x="26" y="42"/>
                    <a:pt x="22" y="43"/>
                    <a:pt x="18" y="43"/>
                  </a:cubicBezTo>
                  <a:cubicBezTo>
                    <a:pt x="13" y="43"/>
                    <a:pt x="9" y="42"/>
                    <a:pt x="6" y="39"/>
                  </a:cubicBezTo>
                  <a:cubicBezTo>
                    <a:pt x="2" y="37"/>
                    <a:pt x="0" y="34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2"/>
                    <a:pt x="10" y="34"/>
                    <a:pt x="11" y="35"/>
                  </a:cubicBezTo>
                  <a:cubicBezTo>
                    <a:pt x="13" y="36"/>
                    <a:pt x="15" y="36"/>
                    <a:pt x="18" y="36"/>
                  </a:cubicBezTo>
                  <a:cubicBezTo>
                    <a:pt x="20" y="36"/>
                    <a:pt x="22" y="36"/>
                    <a:pt x="23" y="35"/>
                  </a:cubicBezTo>
                  <a:cubicBezTo>
                    <a:pt x="24" y="34"/>
                    <a:pt x="25" y="33"/>
                    <a:pt x="25" y="31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2D54BA8E-95D7-452E-AACD-5C7A9D7470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3" y="656"/>
              <a:ext cx="52" cy="57"/>
            </a:xfrm>
            <a:custGeom>
              <a:avLst/>
              <a:gdLst>
                <a:gd name="T0" fmla="*/ 36 w 52"/>
                <a:gd name="T1" fmla="*/ 45 h 57"/>
                <a:gd name="T2" fmla="*/ 17 w 52"/>
                <a:gd name="T3" fmla="*/ 45 h 57"/>
                <a:gd name="T4" fmla="*/ 13 w 52"/>
                <a:gd name="T5" fmla="*/ 57 h 57"/>
                <a:gd name="T6" fmla="*/ 0 w 52"/>
                <a:gd name="T7" fmla="*/ 57 h 57"/>
                <a:gd name="T8" fmla="*/ 21 w 52"/>
                <a:gd name="T9" fmla="*/ 0 h 57"/>
                <a:gd name="T10" fmla="*/ 32 w 52"/>
                <a:gd name="T11" fmla="*/ 0 h 57"/>
                <a:gd name="T12" fmla="*/ 52 w 52"/>
                <a:gd name="T13" fmla="*/ 57 h 57"/>
                <a:gd name="T14" fmla="*/ 40 w 52"/>
                <a:gd name="T15" fmla="*/ 57 h 57"/>
                <a:gd name="T16" fmla="*/ 36 w 52"/>
                <a:gd name="T17" fmla="*/ 45 h 57"/>
                <a:gd name="T18" fmla="*/ 19 w 52"/>
                <a:gd name="T19" fmla="*/ 37 h 57"/>
                <a:gd name="T20" fmla="*/ 33 w 52"/>
                <a:gd name="T21" fmla="*/ 37 h 57"/>
                <a:gd name="T22" fmla="*/ 26 w 52"/>
                <a:gd name="T23" fmla="*/ 13 h 57"/>
                <a:gd name="T24" fmla="*/ 26 w 52"/>
                <a:gd name="T25" fmla="*/ 13 h 57"/>
                <a:gd name="T26" fmla="*/ 19 w 52"/>
                <a:gd name="T27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57">
                  <a:moveTo>
                    <a:pt x="36" y="45"/>
                  </a:moveTo>
                  <a:lnTo>
                    <a:pt x="17" y="45"/>
                  </a:lnTo>
                  <a:lnTo>
                    <a:pt x="13" y="57"/>
                  </a:lnTo>
                  <a:lnTo>
                    <a:pt x="0" y="57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2" y="57"/>
                  </a:lnTo>
                  <a:lnTo>
                    <a:pt x="40" y="57"/>
                  </a:lnTo>
                  <a:lnTo>
                    <a:pt x="36" y="45"/>
                  </a:lnTo>
                  <a:close/>
                  <a:moveTo>
                    <a:pt x="19" y="37"/>
                  </a:moveTo>
                  <a:lnTo>
                    <a:pt x="33" y="37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19" y="3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BB2D63A2-4E53-4D3A-8581-67325F225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" y="656"/>
              <a:ext cx="39" cy="57"/>
            </a:xfrm>
            <a:custGeom>
              <a:avLst/>
              <a:gdLst>
                <a:gd name="T0" fmla="*/ 35 w 39"/>
                <a:gd name="T1" fmla="*/ 34 h 57"/>
                <a:gd name="T2" fmla="*/ 11 w 39"/>
                <a:gd name="T3" fmla="*/ 34 h 57"/>
                <a:gd name="T4" fmla="*/ 11 w 39"/>
                <a:gd name="T5" fmla="*/ 57 h 57"/>
                <a:gd name="T6" fmla="*/ 0 w 39"/>
                <a:gd name="T7" fmla="*/ 57 h 57"/>
                <a:gd name="T8" fmla="*/ 0 w 39"/>
                <a:gd name="T9" fmla="*/ 0 h 57"/>
                <a:gd name="T10" fmla="*/ 39 w 39"/>
                <a:gd name="T11" fmla="*/ 0 h 57"/>
                <a:gd name="T12" fmla="*/ 39 w 39"/>
                <a:gd name="T13" fmla="*/ 9 h 57"/>
                <a:gd name="T14" fmla="*/ 11 w 39"/>
                <a:gd name="T15" fmla="*/ 9 h 57"/>
                <a:gd name="T16" fmla="*/ 11 w 39"/>
                <a:gd name="T17" fmla="*/ 24 h 57"/>
                <a:gd name="T18" fmla="*/ 35 w 39"/>
                <a:gd name="T19" fmla="*/ 24 h 57"/>
                <a:gd name="T20" fmla="*/ 35 w 39"/>
                <a:gd name="T21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57">
                  <a:moveTo>
                    <a:pt x="35" y="34"/>
                  </a:moveTo>
                  <a:lnTo>
                    <a:pt x="11" y="34"/>
                  </a:lnTo>
                  <a:lnTo>
                    <a:pt x="11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1" y="9"/>
                  </a:lnTo>
                  <a:lnTo>
                    <a:pt x="11" y="24"/>
                  </a:lnTo>
                  <a:lnTo>
                    <a:pt x="35" y="24"/>
                  </a:lnTo>
                  <a:lnTo>
                    <a:pt x="35" y="34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705770B8-D731-4131-9897-15F50D06D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2" y="656"/>
              <a:ext cx="39" cy="57"/>
            </a:xfrm>
            <a:custGeom>
              <a:avLst/>
              <a:gdLst>
                <a:gd name="T0" fmla="*/ 35 w 39"/>
                <a:gd name="T1" fmla="*/ 33 h 57"/>
                <a:gd name="T2" fmla="*/ 12 w 39"/>
                <a:gd name="T3" fmla="*/ 33 h 57"/>
                <a:gd name="T4" fmla="*/ 12 w 39"/>
                <a:gd name="T5" fmla="*/ 49 h 57"/>
                <a:gd name="T6" fmla="*/ 39 w 39"/>
                <a:gd name="T7" fmla="*/ 49 h 57"/>
                <a:gd name="T8" fmla="*/ 39 w 39"/>
                <a:gd name="T9" fmla="*/ 57 h 57"/>
                <a:gd name="T10" fmla="*/ 0 w 39"/>
                <a:gd name="T11" fmla="*/ 57 h 57"/>
                <a:gd name="T12" fmla="*/ 0 w 39"/>
                <a:gd name="T13" fmla="*/ 0 h 57"/>
                <a:gd name="T14" fmla="*/ 39 w 39"/>
                <a:gd name="T15" fmla="*/ 0 h 57"/>
                <a:gd name="T16" fmla="*/ 39 w 39"/>
                <a:gd name="T17" fmla="*/ 9 h 57"/>
                <a:gd name="T18" fmla="*/ 12 w 39"/>
                <a:gd name="T19" fmla="*/ 9 h 57"/>
                <a:gd name="T20" fmla="*/ 12 w 39"/>
                <a:gd name="T21" fmla="*/ 23 h 57"/>
                <a:gd name="T22" fmla="*/ 35 w 39"/>
                <a:gd name="T23" fmla="*/ 23 h 57"/>
                <a:gd name="T24" fmla="*/ 35 w 39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57">
                  <a:moveTo>
                    <a:pt x="35" y="33"/>
                  </a:moveTo>
                  <a:lnTo>
                    <a:pt x="12" y="33"/>
                  </a:lnTo>
                  <a:lnTo>
                    <a:pt x="12" y="49"/>
                  </a:lnTo>
                  <a:lnTo>
                    <a:pt x="39" y="49"/>
                  </a:lnTo>
                  <a:lnTo>
                    <a:pt x="39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2" y="9"/>
                  </a:lnTo>
                  <a:lnTo>
                    <a:pt x="12" y="23"/>
                  </a:lnTo>
                  <a:lnTo>
                    <a:pt x="35" y="23"/>
                  </a:lnTo>
                  <a:lnTo>
                    <a:pt x="35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748A8341-39F8-4E6E-881A-B7DFE78BD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8" y="656"/>
              <a:ext cx="45" cy="57"/>
            </a:xfrm>
            <a:custGeom>
              <a:avLst/>
              <a:gdLst>
                <a:gd name="T0" fmla="*/ 45 w 45"/>
                <a:gd name="T1" fmla="*/ 9 h 57"/>
                <a:gd name="T2" fmla="*/ 29 w 45"/>
                <a:gd name="T3" fmla="*/ 9 h 57"/>
                <a:gd name="T4" fmla="*/ 29 w 45"/>
                <a:gd name="T5" fmla="*/ 57 h 57"/>
                <a:gd name="T6" fmla="*/ 16 w 45"/>
                <a:gd name="T7" fmla="*/ 57 h 57"/>
                <a:gd name="T8" fmla="*/ 16 w 45"/>
                <a:gd name="T9" fmla="*/ 9 h 57"/>
                <a:gd name="T10" fmla="*/ 0 w 45"/>
                <a:gd name="T11" fmla="*/ 9 h 57"/>
                <a:gd name="T12" fmla="*/ 0 w 45"/>
                <a:gd name="T13" fmla="*/ 0 h 57"/>
                <a:gd name="T14" fmla="*/ 45 w 45"/>
                <a:gd name="T15" fmla="*/ 0 h 57"/>
                <a:gd name="T16" fmla="*/ 45 w 45"/>
                <a:gd name="T17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57">
                  <a:moveTo>
                    <a:pt x="45" y="9"/>
                  </a:moveTo>
                  <a:lnTo>
                    <a:pt x="29" y="9"/>
                  </a:lnTo>
                  <a:lnTo>
                    <a:pt x="29" y="57"/>
                  </a:lnTo>
                  <a:lnTo>
                    <a:pt x="16" y="57"/>
                  </a:lnTo>
                  <a:lnTo>
                    <a:pt x="16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8C794541-F865-4BE1-859A-93A776BC7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" y="656"/>
              <a:ext cx="50" cy="57"/>
            </a:xfrm>
            <a:custGeom>
              <a:avLst/>
              <a:gdLst>
                <a:gd name="T0" fmla="*/ 26 w 50"/>
                <a:gd name="T1" fmla="*/ 27 h 57"/>
                <a:gd name="T2" fmla="*/ 26 w 50"/>
                <a:gd name="T3" fmla="*/ 27 h 57"/>
                <a:gd name="T4" fmla="*/ 38 w 50"/>
                <a:gd name="T5" fmla="*/ 0 h 57"/>
                <a:gd name="T6" fmla="*/ 50 w 50"/>
                <a:gd name="T7" fmla="*/ 0 h 57"/>
                <a:gd name="T8" fmla="*/ 31 w 50"/>
                <a:gd name="T9" fmla="*/ 37 h 57"/>
                <a:gd name="T10" fmla="*/ 31 w 50"/>
                <a:gd name="T11" fmla="*/ 57 h 57"/>
                <a:gd name="T12" fmla="*/ 20 w 50"/>
                <a:gd name="T13" fmla="*/ 57 h 57"/>
                <a:gd name="T14" fmla="*/ 20 w 50"/>
                <a:gd name="T15" fmla="*/ 37 h 57"/>
                <a:gd name="T16" fmla="*/ 0 w 50"/>
                <a:gd name="T17" fmla="*/ 0 h 57"/>
                <a:gd name="T18" fmla="*/ 14 w 50"/>
                <a:gd name="T19" fmla="*/ 0 h 57"/>
                <a:gd name="T20" fmla="*/ 26 w 50"/>
                <a:gd name="T21" fmla="*/ 2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57">
                  <a:moveTo>
                    <a:pt x="26" y="27"/>
                  </a:moveTo>
                  <a:lnTo>
                    <a:pt x="26" y="27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31" y="37"/>
                  </a:lnTo>
                  <a:lnTo>
                    <a:pt x="31" y="57"/>
                  </a:lnTo>
                  <a:lnTo>
                    <a:pt x="20" y="57"/>
                  </a:lnTo>
                  <a:lnTo>
                    <a:pt x="20" y="37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2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5ACB9532-31CA-4DFC-958E-A7B54F78C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0" y="656"/>
              <a:ext cx="39" cy="57"/>
            </a:xfrm>
            <a:custGeom>
              <a:avLst/>
              <a:gdLst>
                <a:gd name="T0" fmla="*/ 35 w 39"/>
                <a:gd name="T1" fmla="*/ 33 h 57"/>
                <a:gd name="T2" fmla="*/ 11 w 39"/>
                <a:gd name="T3" fmla="*/ 33 h 57"/>
                <a:gd name="T4" fmla="*/ 11 w 39"/>
                <a:gd name="T5" fmla="*/ 49 h 57"/>
                <a:gd name="T6" fmla="*/ 39 w 39"/>
                <a:gd name="T7" fmla="*/ 49 h 57"/>
                <a:gd name="T8" fmla="*/ 39 w 39"/>
                <a:gd name="T9" fmla="*/ 57 h 57"/>
                <a:gd name="T10" fmla="*/ 0 w 39"/>
                <a:gd name="T11" fmla="*/ 57 h 57"/>
                <a:gd name="T12" fmla="*/ 0 w 39"/>
                <a:gd name="T13" fmla="*/ 0 h 57"/>
                <a:gd name="T14" fmla="*/ 39 w 39"/>
                <a:gd name="T15" fmla="*/ 0 h 57"/>
                <a:gd name="T16" fmla="*/ 39 w 39"/>
                <a:gd name="T17" fmla="*/ 9 h 57"/>
                <a:gd name="T18" fmla="*/ 11 w 39"/>
                <a:gd name="T19" fmla="*/ 9 h 57"/>
                <a:gd name="T20" fmla="*/ 11 w 39"/>
                <a:gd name="T21" fmla="*/ 23 h 57"/>
                <a:gd name="T22" fmla="*/ 35 w 39"/>
                <a:gd name="T23" fmla="*/ 23 h 57"/>
                <a:gd name="T24" fmla="*/ 35 w 39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57">
                  <a:moveTo>
                    <a:pt x="35" y="33"/>
                  </a:moveTo>
                  <a:lnTo>
                    <a:pt x="11" y="33"/>
                  </a:lnTo>
                  <a:lnTo>
                    <a:pt x="11" y="49"/>
                  </a:lnTo>
                  <a:lnTo>
                    <a:pt x="39" y="49"/>
                  </a:lnTo>
                  <a:lnTo>
                    <a:pt x="39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1" y="9"/>
                  </a:lnTo>
                  <a:lnTo>
                    <a:pt x="11" y="23"/>
                  </a:lnTo>
                  <a:lnTo>
                    <a:pt x="35" y="23"/>
                  </a:lnTo>
                  <a:lnTo>
                    <a:pt x="35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4A5C8FBF-B9AD-4ABF-BD0E-966799AAA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" y="656"/>
              <a:ext cx="50" cy="57"/>
            </a:xfrm>
            <a:custGeom>
              <a:avLst/>
              <a:gdLst>
                <a:gd name="T0" fmla="*/ 24 w 50"/>
                <a:gd name="T1" fmla="*/ 20 h 57"/>
                <a:gd name="T2" fmla="*/ 35 w 50"/>
                <a:gd name="T3" fmla="*/ 0 h 57"/>
                <a:gd name="T4" fmla="*/ 48 w 50"/>
                <a:gd name="T5" fmla="*/ 0 h 57"/>
                <a:gd name="T6" fmla="*/ 31 w 50"/>
                <a:gd name="T7" fmla="*/ 28 h 57"/>
                <a:gd name="T8" fmla="*/ 50 w 50"/>
                <a:gd name="T9" fmla="*/ 57 h 57"/>
                <a:gd name="T10" fmla="*/ 35 w 50"/>
                <a:gd name="T11" fmla="*/ 57 h 57"/>
                <a:gd name="T12" fmla="*/ 24 w 50"/>
                <a:gd name="T13" fmla="*/ 37 h 57"/>
                <a:gd name="T14" fmla="*/ 13 w 50"/>
                <a:gd name="T15" fmla="*/ 57 h 57"/>
                <a:gd name="T16" fmla="*/ 0 w 50"/>
                <a:gd name="T17" fmla="*/ 57 h 57"/>
                <a:gd name="T18" fmla="*/ 17 w 50"/>
                <a:gd name="T19" fmla="*/ 28 h 57"/>
                <a:gd name="T20" fmla="*/ 1 w 50"/>
                <a:gd name="T21" fmla="*/ 0 h 57"/>
                <a:gd name="T22" fmla="*/ 13 w 50"/>
                <a:gd name="T23" fmla="*/ 0 h 57"/>
                <a:gd name="T24" fmla="*/ 24 w 50"/>
                <a:gd name="T25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57">
                  <a:moveTo>
                    <a:pt x="24" y="20"/>
                  </a:moveTo>
                  <a:lnTo>
                    <a:pt x="35" y="0"/>
                  </a:lnTo>
                  <a:lnTo>
                    <a:pt x="48" y="0"/>
                  </a:lnTo>
                  <a:lnTo>
                    <a:pt x="31" y="28"/>
                  </a:lnTo>
                  <a:lnTo>
                    <a:pt x="50" y="57"/>
                  </a:lnTo>
                  <a:lnTo>
                    <a:pt x="35" y="57"/>
                  </a:lnTo>
                  <a:lnTo>
                    <a:pt x="24" y="37"/>
                  </a:lnTo>
                  <a:lnTo>
                    <a:pt x="13" y="57"/>
                  </a:lnTo>
                  <a:lnTo>
                    <a:pt x="0" y="57"/>
                  </a:lnTo>
                  <a:lnTo>
                    <a:pt x="17" y="28"/>
                  </a:lnTo>
                  <a:lnTo>
                    <a:pt x="1" y="0"/>
                  </a:lnTo>
                  <a:lnTo>
                    <a:pt x="13" y="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818A595F-C335-4ECA-B219-92E9E7D3EF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3" y="656"/>
              <a:ext cx="45" cy="57"/>
            </a:xfrm>
            <a:custGeom>
              <a:avLst/>
              <a:gdLst>
                <a:gd name="T0" fmla="*/ 9 w 33"/>
                <a:gd name="T1" fmla="*/ 27 h 42"/>
                <a:gd name="T2" fmla="*/ 9 w 33"/>
                <a:gd name="T3" fmla="*/ 42 h 42"/>
                <a:gd name="T4" fmla="*/ 0 w 33"/>
                <a:gd name="T5" fmla="*/ 42 h 42"/>
                <a:gd name="T6" fmla="*/ 0 w 33"/>
                <a:gd name="T7" fmla="*/ 0 h 42"/>
                <a:gd name="T8" fmla="*/ 17 w 33"/>
                <a:gd name="T9" fmla="*/ 0 h 42"/>
                <a:gd name="T10" fmla="*/ 28 w 33"/>
                <a:gd name="T11" fmla="*/ 4 h 42"/>
                <a:gd name="T12" fmla="*/ 33 w 33"/>
                <a:gd name="T13" fmla="*/ 14 h 42"/>
                <a:gd name="T14" fmla="*/ 28 w 33"/>
                <a:gd name="T15" fmla="*/ 23 h 42"/>
                <a:gd name="T16" fmla="*/ 17 w 33"/>
                <a:gd name="T17" fmla="*/ 27 h 42"/>
                <a:gd name="T18" fmla="*/ 9 w 33"/>
                <a:gd name="T19" fmla="*/ 27 h 42"/>
                <a:gd name="T20" fmla="*/ 9 w 33"/>
                <a:gd name="T21" fmla="*/ 20 h 42"/>
                <a:gd name="T22" fmla="*/ 17 w 33"/>
                <a:gd name="T23" fmla="*/ 20 h 42"/>
                <a:gd name="T24" fmla="*/ 22 w 33"/>
                <a:gd name="T25" fmla="*/ 19 h 42"/>
                <a:gd name="T26" fmla="*/ 24 w 33"/>
                <a:gd name="T27" fmla="*/ 14 h 42"/>
                <a:gd name="T28" fmla="*/ 22 w 33"/>
                <a:gd name="T29" fmla="*/ 9 h 42"/>
                <a:gd name="T30" fmla="*/ 17 w 33"/>
                <a:gd name="T31" fmla="*/ 7 h 42"/>
                <a:gd name="T32" fmla="*/ 9 w 33"/>
                <a:gd name="T33" fmla="*/ 7 h 42"/>
                <a:gd name="T34" fmla="*/ 9 w 33"/>
                <a:gd name="T35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42">
                  <a:moveTo>
                    <a:pt x="9" y="27"/>
                  </a:moveTo>
                  <a:cubicBezTo>
                    <a:pt x="9" y="42"/>
                    <a:pt x="9" y="42"/>
                    <a:pt x="9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2" y="0"/>
                    <a:pt x="26" y="1"/>
                    <a:pt x="28" y="4"/>
                  </a:cubicBezTo>
                  <a:cubicBezTo>
                    <a:pt x="31" y="6"/>
                    <a:pt x="33" y="10"/>
                    <a:pt x="33" y="14"/>
                  </a:cubicBezTo>
                  <a:cubicBezTo>
                    <a:pt x="33" y="18"/>
                    <a:pt x="31" y="21"/>
                    <a:pt x="28" y="23"/>
                  </a:cubicBezTo>
                  <a:cubicBezTo>
                    <a:pt x="26" y="26"/>
                    <a:pt x="22" y="27"/>
                    <a:pt x="17" y="27"/>
                  </a:cubicBezTo>
                  <a:lnTo>
                    <a:pt x="9" y="27"/>
                  </a:lnTo>
                  <a:close/>
                  <a:moveTo>
                    <a:pt x="9" y="20"/>
                  </a:moveTo>
                  <a:cubicBezTo>
                    <a:pt x="17" y="20"/>
                    <a:pt x="17" y="20"/>
                    <a:pt x="17" y="20"/>
                  </a:cubicBezTo>
                  <a:cubicBezTo>
                    <a:pt x="19" y="20"/>
                    <a:pt x="21" y="20"/>
                    <a:pt x="22" y="19"/>
                  </a:cubicBezTo>
                  <a:cubicBezTo>
                    <a:pt x="24" y="17"/>
                    <a:pt x="24" y="16"/>
                    <a:pt x="24" y="14"/>
                  </a:cubicBezTo>
                  <a:cubicBezTo>
                    <a:pt x="24" y="12"/>
                    <a:pt x="24" y="10"/>
                    <a:pt x="22" y="9"/>
                  </a:cubicBezTo>
                  <a:cubicBezTo>
                    <a:pt x="21" y="7"/>
                    <a:pt x="19" y="7"/>
                    <a:pt x="17" y="7"/>
                  </a:cubicBezTo>
                  <a:cubicBezTo>
                    <a:pt x="9" y="7"/>
                    <a:pt x="9" y="7"/>
                    <a:pt x="9" y="7"/>
                  </a:cubicBezTo>
                  <a:lnTo>
                    <a:pt x="9" y="20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28">
              <a:extLst>
                <a:ext uri="{FF2B5EF4-FFF2-40B4-BE49-F238E27FC236}">
                  <a16:creationId xmlns:a16="http://schemas.microsoft.com/office/drawing/2014/main" id="{AEB8DC72-45E7-4429-9951-87B5EB60B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" y="656"/>
              <a:ext cx="39" cy="57"/>
            </a:xfrm>
            <a:custGeom>
              <a:avLst/>
              <a:gdLst>
                <a:gd name="T0" fmla="*/ 35 w 39"/>
                <a:gd name="T1" fmla="*/ 33 h 57"/>
                <a:gd name="T2" fmla="*/ 10 w 39"/>
                <a:gd name="T3" fmla="*/ 33 h 57"/>
                <a:gd name="T4" fmla="*/ 10 w 39"/>
                <a:gd name="T5" fmla="*/ 49 h 57"/>
                <a:gd name="T6" fmla="*/ 39 w 39"/>
                <a:gd name="T7" fmla="*/ 49 h 57"/>
                <a:gd name="T8" fmla="*/ 39 w 39"/>
                <a:gd name="T9" fmla="*/ 57 h 57"/>
                <a:gd name="T10" fmla="*/ 0 w 39"/>
                <a:gd name="T11" fmla="*/ 57 h 57"/>
                <a:gd name="T12" fmla="*/ 0 w 39"/>
                <a:gd name="T13" fmla="*/ 0 h 57"/>
                <a:gd name="T14" fmla="*/ 39 w 39"/>
                <a:gd name="T15" fmla="*/ 0 h 57"/>
                <a:gd name="T16" fmla="*/ 39 w 39"/>
                <a:gd name="T17" fmla="*/ 9 h 57"/>
                <a:gd name="T18" fmla="*/ 10 w 39"/>
                <a:gd name="T19" fmla="*/ 9 h 57"/>
                <a:gd name="T20" fmla="*/ 10 w 39"/>
                <a:gd name="T21" fmla="*/ 23 h 57"/>
                <a:gd name="T22" fmla="*/ 35 w 39"/>
                <a:gd name="T23" fmla="*/ 23 h 57"/>
                <a:gd name="T24" fmla="*/ 35 w 39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57">
                  <a:moveTo>
                    <a:pt x="35" y="33"/>
                  </a:moveTo>
                  <a:lnTo>
                    <a:pt x="10" y="33"/>
                  </a:lnTo>
                  <a:lnTo>
                    <a:pt x="10" y="49"/>
                  </a:lnTo>
                  <a:lnTo>
                    <a:pt x="39" y="49"/>
                  </a:lnTo>
                  <a:lnTo>
                    <a:pt x="39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0" y="9"/>
                  </a:lnTo>
                  <a:lnTo>
                    <a:pt x="10" y="23"/>
                  </a:lnTo>
                  <a:lnTo>
                    <a:pt x="35" y="23"/>
                  </a:lnTo>
                  <a:lnTo>
                    <a:pt x="35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81DF4954-38C0-45F1-B235-D189BBC1F7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99" y="656"/>
              <a:ext cx="46" cy="57"/>
            </a:xfrm>
            <a:custGeom>
              <a:avLst/>
              <a:gdLst>
                <a:gd name="T0" fmla="*/ 9 w 34"/>
                <a:gd name="T1" fmla="*/ 25 h 42"/>
                <a:gd name="T2" fmla="*/ 9 w 34"/>
                <a:gd name="T3" fmla="*/ 42 h 42"/>
                <a:gd name="T4" fmla="*/ 0 w 34"/>
                <a:gd name="T5" fmla="*/ 42 h 42"/>
                <a:gd name="T6" fmla="*/ 0 w 34"/>
                <a:gd name="T7" fmla="*/ 0 h 42"/>
                <a:gd name="T8" fmla="*/ 16 w 34"/>
                <a:gd name="T9" fmla="*/ 0 h 42"/>
                <a:gd name="T10" fmla="*/ 27 w 34"/>
                <a:gd name="T11" fmla="*/ 3 h 42"/>
                <a:gd name="T12" fmla="*/ 31 w 34"/>
                <a:gd name="T13" fmla="*/ 13 h 42"/>
                <a:gd name="T14" fmla="*/ 30 w 34"/>
                <a:gd name="T15" fmla="*/ 18 h 42"/>
                <a:gd name="T16" fmla="*/ 25 w 34"/>
                <a:gd name="T17" fmla="*/ 22 h 42"/>
                <a:gd name="T18" fmla="*/ 30 w 34"/>
                <a:gd name="T19" fmla="*/ 26 h 42"/>
                <a:gd name="T20" fmla="*/ 32 w 34"/>
                <a:gd name="T21" fmla="*/ 32 h 42"/>
                <a:gd name="T22" fmla="*/ 32 w 34"/>
                <a:gd name="T23" fmla="*/ 35 h 42"/>
                <a:gd name="T24" fmla="*/ 32 w 34"/>
                <a:gd name="T25" fmla="*/ 39 h 42"/>
                <a:gd name="T26" fmla="*/ 34 w 34"/>
                <a:gd name="T27" fmla="*/ 42 h 42"/>
                <a:gd name="T28" fmla="*/ 34 w 34"/>
                <a:gd name="T29" fmla="*/ 42 h 42"/>
                <a:gd name="T30" fmla="*/ 25 w 34"/>
                <a:gd name="T31" fmla="*/ 42 h 42"/>
                <a:gd name="T32" fmla="*/ 23 w 34"/>
                <a:gd name="T33" fmla="*/ 39 h 42"/>
                <a:gd name="T34" fmla="*/ 23 w 34"/>
                <a:gd name="T35" fmla="*/ 35 h 42"/>
                <a:gd name="T36" fmla="*/ 23 w 34"/>
                <a:gd name="T37" fmla="*/ 32 h 42"/>
                <a:gd name="T38" fmla="*/ 21 w 34"/>
                <a:gd name="T39" fmla="*/ 27 h 42"/>
                <a:gd name="T40" fmla="*/ 17 w 34"/>
                <a:gd name="T41" fmla="*/ 25 h 42"/>
                <a:gd name="T42" fmla="*/ 9 w 34"/>
                <a:gd name="T43" fmla="*/ 25 h 42"/>
                <a:gd name="T44" fmla="*/ 9 w 34"/>
                <a:gd name="T45" fmla="*/ 19 h 42"/>
                <a:gd name="T46" fmla="*/ 16 w 34"/>
                <a:gd name="T47" fmla="*/ 19 h 42"/>
                <a:gd name="T48" fmla="*/ 21 w 34"/>
                <a:gd name="T49" fmla="*/ 17 h 42"/>
                <a:gd name="T50" fmla="*/ 23 w 34"/>
                <a:gd name="T51" fmla="*/ 13 h 42"/>
                <a:gd name="T52" fmla="*/ 21 w 34"/>
                <a:gd name="T53" fmla="*/ 8 h 42"/>
                <a:gd name="T54" fmla="*/ 16 w 34"/>
                <a:gd name="T55" fmla="*/ 7 h 42"/>
                <a:gd name="T56" fmla="*/ 9 w 34"/>
                <a:gd name="T57" fmla="*/ 7 h 42"/>
                <a:gd name="T58" fmla="*/ 9 w 34"/>
                <a:gd name="T59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42">
                  <a:moveTo>
                    <a:pt x="9" y="25"/>
                  </a:moveTo>
                  <a:cubicBezTo>
                    <a:pt x="9" y="42"/>
                    <a:pt x="9" y="42"/>
                    <a:pt x="9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1" y="0"/>
                    <a:pt x="25" y="1"/>
                    <a:pt x="27" y="3"/>
                  </a:cubicBezTo>
                  <a:cubicBezTo>
                    <a:pt x="30" y="6"/>
                    <a:pt x="31" y="9"/>
                    <a:pt x="31" y="13"/>
                  </a:cubicBezTo>
                  <a:cubicBezTo>
                    <a:pt x="31" y="15"/>
                    <a:pt x="31" y="17"/>
                    <a:pt x="30" y="18"/>
                  </a:cubicBezTo>
                  <a:cubicBezTo>
                    <a:pt x="28" y="20"/>
                    <a:pt x="27" y="21"/>
                    <a:pt x="25" y="22"/>
                  </a:cubicBezTo>
                  <a:cubicBezTo>
                    <a:pt x="27" y="23"/>
                    <a:pt x="29" y="24"/>
                    <a:pt x="30" y="26"/>
                  </a:cubicBezTo>
                  <a:cubicBezTo>
                    <a:pt x="31" y="27"/>
                    <a:pt x="32" y="30"/>
                    <a:pt x="32" y="32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6"/>
                    <a:pt x="32" y="38"/>
                    <a:pt x="32" y="39"/>
                  </a:cubicBezTo>
                  <a:cubicBezTo>
                    <a:pt x="32" y="40"/>
                    <a:pt x="33" y="41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4" y="42"/>
                    <a:pt x="24" y="41"/>
                    <a:pt x="23" y="39"/>
                  </a:cubicBezTo>
                  <a:cubicBezTo>
                    <a:pt x="23" y="38"/>
                    <a:pt x="23" y="36"/>
                    <a:pt x="23" y="35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0"/>
                    <a:pt x="23" y="28"/>
                    <a:pt x="21" y="27"/>
                  </a:cubicBezTo>
                  <a:cubicBezTo>
                    <a:pt x="20" y="26"/>
                    <a:pt x="19" y="25"/>
                    <a:pt x="17" y="25"/>
                  </a:cubicBezTo>
                  <a:lnTo>
                    <a:pt x="9" y="25"/>
                  </a:lnTo>
                  <a:close/>
                  <a:moveTo>
                    <a:pt x="9" y="19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18" y="19"/>
                    <a:pt x="20" y="18"/>
                    <a:pt x="21" y="17"/>
                  </a:cubicBezTo>
                  <a:cubicBezTo>
                    <a:pt x="22" y="16"/>
                    <a:pt x="23" y="15"/>
                    <a:pt x="23" y="13"/>
                  </a:cubicBezTo>
                  <a:cubicBezTo>
                    <a:pt x="23" y="11"/>
                    <a:pt x="22" y="10"/>
                    <a:pt x="21" y="8"/>
                  </a:cubicBezTo>
                  <a:cubicBezTo>
                    <a:pt x="20" y="7"/>
                    <a:pt x="18" y="7"/>
                    <a:pt x="16" y="7"/>
                  </a:cubicBezTo>
                  <a:cubicBezTo>
                    <a:pt x="9" y="7"/>
                    <a:pt x="9" y="7"/>
                    <a:pt x="9" y="7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4FE2AF03-1A79-4C7F-8975-DEDB46C80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9" y="656"/>
              <a:ext cx="45" cy="57"/>
            </a:xfrm>
            <a:custGeom>
              <a:avLst/>
              <a:gdLst>
                <a:gd name="T0" fmla="*/ 45 w 45"/>
                <a:gd name="T1" fmla="*/ 9 h 57"/>
                <a:gd name="T2" fmla="*/ 28 w 45"/>
                <a:gd name="T3" fmla="*/ 9 h 57"/>
                <a:gd name="T4" fmla="*/ 28 w 45"/>
                <a:gd name="T5" fmla="*/ 57 h 57"/>
                <a:gd name="T6" fmla="*/ 16 w 45"/>
                <a:gd name="T7" fmla="*/ 57 h 57"/>
                <a:gd name="T8" fmla="*/ 16 w 45"/>
                <a:gd name="T9" fmla="*/ 9 h 57"/>
                <a:gd name="T10" fmla="*/ 0 w 45"/>
                <a:gd name="T11" fmla="*/ 9 h 57"/>
                <a:gd name="T12" fmla="*/ 0 w 45"/>
                <a:gd name="T13" fmla="*/ 0 h 57"/>
                <a:gd name="T14" fmla="*/ 45 w 45"/>
                <a:gd name="T15" fmla="*/ 0 h 57"/>
                <a:gd name="T16" fmla="*/ 45 w 45"/>
                <a:gd name="T17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57">
                  <a:moveTo>
                    <a:pt x="45" y="9"/>
                  </a:moveTo>
                  <a:lnTo>
                    <a:pt x="28" y="9"/>
                  </a:lnTo>
                  <a:lnTo>
                    <a:pt x="28" y="57"/>
                  </a:lnTo>
                  <a:lnTo>
                    <a:pt x="16" y="57"/>
                  </a:lnTo>
                  <a:lnTo>
                    <a:pt x="16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B1D84E36-ED7B-4234-B3E2-60429339A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" y="656"/>
              <a:ext cx="43" cy="58"/>
            </a:xfrm>
            <a:custGeom>
              <a:avLst/>
              <a:gdLst>
                <a:gd name="T0" fmla="*/ 24 w 32"/>
                <a:gd name="T1" fmla="*/ 31 h 43"/>
                <a:gd name="T2" fmla="*/ 22 w 32"/>
                <a:gd name="T3" fmla="*/ 27 h 43"/>
                <a:gd name="T4" fmla="*/ 16 w 32"/>
                <a:gd name="T5" fmla="*/ 25 h 43"/>
                <a:gd name="T6" fmla="*/ 5 w 32"/>
                <a:gd name="T7" fmla="*/ 19 h 43"/>
                <a:gd name="T8" fmla="*/ 1 w 32"/>
                <a:gd name="T9" fmla="*/ 11 h 43"/>
                <a:gd name="T10" fmla="*/ 5 w 32"/>
                <a:gd name="T11" fmla="*/ 3 h 43"/>
                <a:gd name="T12" fmla="*/ 17 w 32"/>
                <a:gd name="T13" fmla="*/ 0 h 43"/>
                <a:gd name="T14" fmla="*/ 28 w 32"/>
                <a:gd name="T15" fmla="*/ 3 h 43"/>
                <a:gd name="T16" fmla="*/ 32 w 32"/>
                <a:gd name="T17" fmla="*/ 12 h 43"/>
                <a:gd name="T18" fmla="*/ 32 w 32"/>
                <a:gd name="T19" fmla="*/ 13 h 43"/>
                <a:gd name="T20" fmla="*/ 24 w 32"/>
                <a:gd name="T21" fmla="*/ 13 h 43"/>
                <a:gd name="T22" fmla="*/ 22 w 32"/>
                <a:gd name="T23" fmla="*/ 8 h 43"/>
                <a:gd name="T24" fmla="*/ 16 w 32"/>
                <a:gd name="T25" fmla="*/ 6 h 43"/>
                <a:gd name="T26" fmla="*/ 11 w 32"/>
                <a:gd name="T27" fmla="*/ 7 h 43"/>
                <a:gd name="T28" fmla="*/ 9 w 32"/>
                <a:gd name="T29" fmla="*/ 11 h 43"/>
                <a:gd name="T30" fmla="*/ 11 w 32"/>
                <a:gd name="T31" fmla="*/ 15 h 43"/>
                <a:gd name="T32" fmla="*/ 18 w 32"/>
                <a:gd name="T33" fmla="*/ 18 h 43"/>
                <a:gd name="T34" fmla="*/ 29 w 32"/>
                <a:gd name="T35" fmla="*/ 23 h 43"/>
                <a:gd name="T36" fmla="*/ 32 w 32"/>
                <a:gd name="T37" fmla="*/ 31 h 43"/>
                <a:gd name="T38" fmla="*/ 28 w 32"/>
                <a:gd name="T39" fmla="*/ 40 h 43"/>
                <a:gd name="T40" fmla="*/ 17 w 32"/>
                <a:gd name="T41" fmla="*/ 43 h 43"/>
                <a:gd name="T42" fmla="*/ 5 w 32"/>
                <a:gd name="T43" fmla="*/ 39 h 43"/>
                <a:gd name="T44" fmla="*/ 0 w 32"/>
                <a:gd name="T45" fmla="*/ 29 h 43"/>
                <a:gd name="T46" fmla="*/ 0 w 32"/>
                <a:gd name="T47" fmla="*/ 29 h 43"/>
                <a:gd name="T48" fmla="*/ 8 w 32"/>
                <a:gd name="T49" fmla="*/ 29 h 43"/>
                <a:gd name="T50" fmla="*/ 10 w 32"/>
                <a:gd name="T51" fmla="*/ 35 h 43"/>
                <a:gd name="T52" fmla="*/ 17 w 32"/>
                <a:gd name="T53" fmla="*/ 36 h 43"/>
                <a:gd name="T54" fmla="*/ 22 w 32"/>
                <a:gd name="T55" fmla="*/ 35 h 43"/>
                <a:gd name="T56" fmla="*/ 24 w 32"/>
                <a:gd name="T57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" h="43">
                  <a:moveTo>
                    <a:pt x="24" y="31"/>
                  </a:moveTo>
                  <a:cubicBezTo>
                    <a:pt x="24" y="30"/>
                    <a:pt x="23" y="28"/>
                    <a:pt x="22" y="27"/>
                  </a:cubicBezTo>
                  <a:cubicBezTo>
                    <a:pt x="21" y="26"/>
                    <a:pt x="19" y="25"/>
                    <a:pt x="16" y="25"/>
                  </a:cubicBezTo>
                  <a:cubicBezTo>
                    <a:pt x="11" y="23"/>
                    <a:pt x="7" y="21"/>
                    <a:pt x="5" y="19"/>
                  </a:cubicBezTo>
                  <a:cubicBezTo>
                    <a:pt x="2" y="17"/>
                    <a:pt x="1" y="15"/>
                    <a:pt x="1" y="11"/>
                  </a:cubicBezTo>
                  <a:cubicBezTo>
                    <a:pt x="1" y="8"/>
                    <a:pt x="2" y="5"/>
                    <a:pt x="5" y="3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1" y="0"/>
                    <a:pt x="25" y="1"/>
                    <a:pt x="28" y="3"/>
                  </a:cubicBezTo>
                  <a:cubicBezTo>
                    <a:pt x="31" y="6"/>
                    <a:pt x="32" y="9"/>
                    <a:pt x="32" y="12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1"/>
                    <a:pt x="23" y="9"/>
                    <a:pt x="22" y="8"/>
                  </a:cubicBezTo>
                  <a:cubicBezTo>
                    <a:pt x="21" y="7"/>
                    <a:pt x="19" y="6"/>
                    <a:pt x="16" y="6"/>
                  </a:cubicBezTo>
                  <a:cubicBezTo>
                    <a:pt x="14" y="6"/>
                    <a:pt x="12" y="6"/>
                    <a:pt x="11" y="7"/>
                  </a:cubicBezTo>
                  <a:cubicBezTo>
                    <a:pt x="10" y="8"/>
                    <a:pt x="9" y="10"/>
                    <a:pt x="9" y="11"/>
                  </a:cubicBezTo>
                  <a:cubicBezTo>
                    <a:pt x="9" y="13"/>
                    <a:pt x="10" y="14"/>
                    <a:pt x="11" y="15"/>
                  </a:cubicBezTo>
                  <a:cubicBezTo>
                    <a:pt x="13" y="16"/>
                    <a:pt x="15" y="17"/>
                    <a:pt x="18" y="18"/>
                  </a:cubicBezTo>
                  <a:cubicBezTo>
                    <a:pt x="23" y="19"/>
                    <a:pt x="26" y="21"/>
                    <a:pt x="29" y="23"/>
                  </a:cubicBezTo>
                  <a:cubicBezTo>
                    <a:pt x="31" y="25"/>
                    <a:pt x="32" y="28"/>
                    <a:pt x="32" y="31"/>
                  </a:cubicBezTo>
                  <a:cubicBezTo>
                    <a:pt x="32" y="35"/>
                    <a:pt x="31" y="38"/>
                    <a:pt x="28" y="40"/>
                  </a:cubicBezTo>
                  <a:cubicBezTo>
                    <a:pt x="25" y="42"/>
                    <a:pt x="21" y="43"/>
                    <a:pt x="17" y="43"/>
                  </a:cubicBezTo>
                  <a:cubicBezTo>
                    <a:pt x="12" y="43"/>
                    <a:pt x="8" y="42"/>
                    <a:pt x="5" y="39"/>
                  </a:cubicBezTo>
                  <a:cubicBezTo>
                    <a:pt x="1" y="37"/>
                    <a:pt x="0" y="34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32"/>
                    <a:pt x="9" y="34"/>
                    <a:pt x="10" y="35"/>
                  </a:cubicBezTo>
                  <a:cubicBezTo>
                    <a:pt x="12" y="36"/>
                    <a:pt x="14" y="36"/>
                    <a:pt x="17" y="36"/>
                  </a:cubicBezTo>
                  <a:cubicBezTo>
                    <a:pt x="19" y="36"/>
                    <a:pt x="21" y="36"/>
                    <a:pt x="22" y="35"/>
                  </a:cubicBezTo>
                  <a:cubicBezTo>
                    <a:pt x="23" y="34"/>
                    <a:pt x="24" y="33"/>
                    <a:pt x="24" y="31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6526730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A8AD2EA-FA3F-48A4-A5E4-A868771F176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42168" y="1446126"/>
            <a:ext cx="416052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8651876" cy="1005840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8461375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C2B5AD-7DCA-4B8F-9CB1-D8909EF00F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2" y="1435099"/>
            <a:ext cx="4160520" cy="4419599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7CFFA454-0B62-4018-B24E-D98F5DFE8A9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42168" y="3859537"/>
            <a:ext cx="416052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5281732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A8AD2EA-FA3F-48A4-A5E4-A868771F176A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4256088" cy="1005840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C2B5AD-7DCA-4B8F-9CB1-D8909EF00F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2" y="1435099"/>
            <a:ext cx="4160520" cy="4419599"/>
          </a:xfrm>
        </p:spPr>
        <p:txBody>
          <a:bodyPr>
            <a:no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1200"/>
              </a:spcBef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120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1200"/>
              </a:spcBef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1200"/>
              </a:spcBef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CDE7933-9B18-4817-9F9E-F4C5FE16B827}"/>
              </a:ext>
            </a:extLst>
          </p:cNvPr>
          <p:cNvCxnSpPr/>
          <p:nvPr userDrawn="1"/>
        </p:nvCxnSpPr>
        <p:spPr>
          <a:xfrm>
            <a:off x="341313" y="1209496"/>
            <a:ext cx="3657600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52643"/>
      </p:ext>
    </p:extLst>
  </p:cSld>
  <p:clrMapOvr>
    <a:masterClrMapping/>
  </p:clrMapOvr>
  <p:transition spd="med">
    <p:pull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A8AD2EA-FA3F-48A4-A5E4-A868771F176A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2A75014-9827-4FF9-A771-0063A80F84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40300" cy="6858000"/>
          </a:xfrm>
          <a:solidFill>
            <a:schemeClr val="accent6">
              <a:alpha val="8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dirty="0">
                <a:solidFill>
                  <a:schemeClr val="lt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>
              <a:spcBef>
                <a:spcPct val="0"/>
              </a:spcBef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4649788" cy="1005840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C2B5AD-7DCA-4B8F-9CB1-D8909EF00F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2" y="1435099"/>
            <a:ext cx="4160520" cy="4419599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59A2A8-A6D4-4F35-84D1-0A6576C643EC}"/>
              </a:ext>
            </a:extLst>
          </p:cNvPr>
          <p:cNvCxnSpPr/>
          <p:nvPr userDrawn="1"/>
        </p:nvCxnSpPr>
        <p:spPr>
          <a:xfrm>
            <a:off x="341313" y="1209496"/>
            <a:ext cx="3657600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498524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C2B5AD-7DCA-4B8F-9CB1-D8909EF00F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2" y="1435099"/>
            <a:ext cx="8651876" cy="4419599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8651876" cy="1005840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8461375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875432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48742ED-5D95-4403-B249-58B52A92E6E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1295399"/>
            <a:ext cx="9144000" cy="48005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Image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8651876" cy="1005840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8461375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BC75162-EDF9-4E3F-ADF2-1DAD7C372D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0812" y="4729116"/>
            <a:ext cx="8651876" cy="1149169"/>
          </a:xfrm>
        </p:spPr>
        <p:txBody>
          <a:bodyPr vert="horz" lIns="182843" tIns="91422" rIns="182843" bIns="91422" rtlCol="0" anchor="t">
            <a:noAutofit/>
          </a:bodyPr>
          <a:lstStyle>
            <a:lvl1pPr marL="0" indent="0">
              <a:buNone/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730680633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4268788" cy="100584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3657600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925541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9E8F8A18-7AC2-4B6E-837E-A5F55830ABDA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341313" y="251460"/>
            <a:ext cx="8413750" cy="57604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Placeholder for video clips</a:t>
            </a:r>
          </a:p>
        </p:txBody>
      </p:sp>
    </p:spTree>
    <p:extLst>
      <p:ext uri="{BB962C8B-B14F-4D97-AF65-F5344CB8AC3E}">
        <p14:creationId xmlns:p14="http://schemas.microsoft.com/office/powerpoint/2010/main" val="3764347351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>
            <a:cxnSpLocks/>
          </p:cNvCxnSpPr>
          <p:nvPr userDrawn="1"/>
        </p:nvCxnSpPr>
        <p:spPr>
          <a:xfrm>
            <a:off x="341313" y="1209496"/>
            <a:ext cx="8340888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1CF533D-54F4-426E-B65F-83B10260C64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07415" y="1456056"/>
            <a:ext cx="6712585" cy="44040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Placeholder for client image(s)</a:t>
            </a:r>
          </a:p>
        </p:txBody>
      </p:sp>
    </p:spTree>
    <p:extLst>
      <p:ext uri="{BB962C8B-B14F-4D97-AF65-F5344CB8AC3E}">
        <p14:creationId xmlns:p14="http://schemas.microsoft.com/office/powerpoint/2010/main" val="1435318076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4268788" cy="100584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3657600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4C6E76D-C848-4E38-AD07-3A1941A72648}"/>
              </a:ext>
            </a:extLst>
          </p:cNvPr>
          <p:cNvSpPr/>
          <p:nvPr userDrawn="1"/>
        </p:nvSpPr>
        <p:spPr>
          <a:xfrm>
            <a:off x="341312" y="1448119"/>
            <a:ext cx="2743045" cy="2392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D4C41-72A1-4DDF-AAA6-8C0C7DEDBB05}"/>
              </a:ext>
            </a:extLst>
          </p:cNvPr>
          <p:cNvSpPr/>
          <p:nvPr userDrawn="1"/>
        </p:nvSpPr>
        <p:spPr>
          <a:xfrm>
            <a:off x="3200477" y="1448119"/>
            <a:ext cx="2743045" cy="2392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810B3D-3E41-44D1-88B5-C3F86F730CFA}"/>
              </a:ext>
            </a:extLst>
          </p:cNvPr>
          <p:cNvSpPr/>
          <p:nvPr userDrawn="1"/>
        </p:nvSpPr>
        <p:spPr>
          <a:xfrm>
            <a:off x="6059643" y="1448119"/>
            <a:ext cx="2743045" cy="2392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E33BCE-6CE3-4DAD-B179-5DC456B3659A}"/>
              </a:ext>
            </a:extLst>
          </p:cNvPr>
          <p:cNvSpPr/>
          <p:nvPr userDrawn="1"/>
        </p:nvSpPr>
        <p:spPr>
          <a:xfrm>
            <a:off x="341312" y="3950019"/>
            <a:ext cx="8461376" cy="2145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4F40B3EA-025D-471E-9AB7-A24DD3352166}"/>
              </a:ext>
            </a:extLst>
          </p:cNvPr>
          <p:cNvSpPr txBox="1">
            <a:spLocks/>
          </p:cNvSpPr>
          <p:nvPr userDrawn="1"/>
        </p:nvSpPr>
        <p:spPr>
          <a:xfrm>
            <a:off x="448362" y="2745319"/>
            <a:ext cx="2528945" cy="771576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0B53A0A4-462E-42F9-B908-D959D90CF3A0}"/>
              </a:ext>
            </a:extLst>
          </p:cNvPr>
          <p:cNvSpPr txBox="1">
            <a:spLocks/>
          </p:cNvSpPr>
          <p:nvPr userDrawn="1"/>
        </p:nvSpPr>
        <p:spPr>
          <a:xfrm>
            <a:off x="3307527" y="2745319"/>
            <a:ext cx="2528945" cy="771576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B3E903B4-0E20-49D5-AF0D-120D64E3D36D}"/>
              </a:ext>
            </a:extLst>
          </p:cNvPr>
          <p:cNvSpPr txBox="1">
            <a:spLocks/>
          </p:cNvSpPr>
          <p:nvPr userDrawn="1"/>
        </p:nvSpPr>
        <p:spPr>
          <a:xfrm>
            <a:off x="6166693" y="2745319"/>
            <a:ext cx="2528945" cy="771576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FBBA41FB-AB49-48B3-A312-2DE0BB0D72A5}"/>
              </a:ext>
            </a:extLst>
          </p:cNvPr>
          <p:cNvSpPr txBox="1">
            <a:spLocks/>
          </p:cNvSpPr>
          <p:nvPr userDrawn="1"/>
        </p:nvSpPr>
        <p:spPr>
          <a:xfrm>
            <a:off x="2005112" y="4458177"/>
            <a:ext cx="6690526" cy="1129665"/>
          </a:xfrm>
          <a:prstGeom prst="rect">
            <a:avLst/>
          </a:prstGeom>
        </p:spPr>
        <p:txBody>
          <a:bodyPr rIns="0"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Caution Notes</a:t>
            </a:r>
          </a:p>
        </p:txBody>
      </p:sp>
      <p:sp>
        <p:nvSpPr>
          <p:cNvPr id="15" name="Freeform 234">
            <a:extLst>
              <a:ext uri="{FF2B5EF4-FFF2-40B4-BE49-F238E27FC236}">
                <a16:creationId xmlns:a16="http://schemas.microsoft.com/office/drawing/2014/main" id="{CEFC9C83-040B-4889-B0E7-AFF7F984100D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457913" y="1885716"/>
            <a:ext cx="509843" cy="691569"/>
          </a:xfrm>
          <a:custGeom>
            <a:avLst/>
            <a:gdLst>
              <a:gd name="T0" fmla="*/ 140 w 632"/>
              <a:gd name="T1" fmla="*/ 737 h 856"/>
              <a:gd name="T2" fmla="*/ 140 w 632"/>
              <a:gd name="T3" fmla="*/ 695 h 856"/>
              <a:gd name="T4" fmla="*/ 160 w 632"/>
              <a:gd name="T5" fmla="*/ 602 h 856"/>
              <a:gd name="T6" fmla="*/ 119 w 632"/>
              <a:gd name="T7" fmla="*/ 602 h 856"/>
              <a:gd name="T8" fmla="*/ 160 w 632"/>
              <a:gd name="T9" fmla="*/ 602 h 856"/>
              <a:gd name="T10" fmla="*/ 140 w 632"/>
              <a:gd name="T11" fmla="*/ 506 h 856"/>
              <a:gd name="T12" fmla="*/ 140 w 632"/>
              <a:gd name="T13" fmla="*/ 464 h 856"/>
              <a:gd name="T14" fmla="*/ 160 w 632"/>
              <a:gd name="T15" fmla="*/ 372 h 856"/>
              <a:gd name="T16" fmla="*/ 119 w 632"/>
              <a:gd name="T17" fmla="*/ 372 h 856"/>
              <a:gd name="T18" fmla="*/ 160 w 632"/>
              <a:gd name="T19" fmla="*/ 372 h 856"/>
              <a:gd name="T20" fmla="*/ 140 w 632"/>
              <a:gd name="T21" fmla="*/ 282 h 856"/>
              <a:gd name="T22" fmla="*/ 140 w 632"/>
              <a:gd name="T23" fmla="*/ 241 h 856"/>
              <a:gd name="T24" fmla="*/ 160 w 632"/>
              <a:gd name="T25" fmla="*/ 147 h 856"/>
              <a:gd name="T26" fmla="*/ 119 w 632"/>
              <a:gd name="T27" fmla="*/ 147 h 856"/>
              <a:gd name="T28" fmla="*/ 160 w 632"/>
              <a:gd name="T29" fmla="*/ 147 h 856"/>
              <a:gd name="T30" fmla="*/ 247 w 632"/>
              <a:gd name="T31" fmla="*/ 129 h 856"/>
              <a:gd name="T32" fmla="*/ 502 w 632"/>
              <a:gd name="T33" fmla="*/ 147 h 856"/>
              <a:gd name="T34" fmla="*/ 247 w 632"/>
              <a:gd name="T35" fmla="*/ 166 h 856"/>
              <a:gd name="T36" fmla="*/ 229 w 632"/>
              <a:gd name="T37" fmla="*/ 261 h 856"/>
              <a:gd name="T38" fmla="*/ 483 w 632"/>
              <a:gd name="T39" fmla="*/ 243 h 856"/>
              <a:gd name="T40" fmla="*/ 483 w 632"/>
              <a:gd name="T41" fmla="*/ 280 h 856"/>
              <a:gd name="T42" fmla="*/ 229 w 632"/>
              <a:gd name="T43" fmla="*/ 261 h 856"/>
              <a:gd name="T44" fmla="*/ 487 w 632"/>
              <a:gd name="T45" fmla="*/ 393 h 856"/>
              <a:gd name="T46" fmla="*/ 230 w 632"/>
              <a:gd name="T47" fmla="*/ 374 h 856"/>
              <a:gd name="T48" fmla="*/ 487 w 632"/>
              <a:gd name="T49" fmla="*/ 356 h 856"/>
              <a:gd name="T50" fmla="*/ 505 w 632"/>
              <a:gd name="T51" fmla="*/ 487 h 856"/>
              <a:gd name="T52" fmla="*/ 248 w 632"/>
              <a:gd name="T53" fmla="*/ 506 h 856"/>
              <a:gd name="T54" fmla="*/ 248 w 632"/>
              <a:gd name="T55" fmla="*/ 469 h 856"/>
              <a:gd name="T56" fmla="*/ 505 w 632"/>
              <a:gd name="T57" fmla="*/ 487 h 856"/>
              <a:gd name="T58" fmla="*/ 487 w 632"/>
              <a:gd name="T59" fmla="*/ 735 h 856"/>
              <a:gd name="T60" fmla="*/ 230 w 632"/>
              <a:gd name="T61" fmla="*/ 716 h 856"/>
              <a:gd name="T62" fmla="*/ 487 w 632"/>
              <a:gd name="T63" fmla="*/ 697 h 856"/>
              <a:gd name="T64" fmla="*/ 505 w 632"/>
              <a:gd name="T65" fmla="*/ 601 h 856"/>
              <a:gd name="T66" fmla="*/ 248 w 632"/>
              <a:gd name="T67" fmla="*/ 620 h 856"/>
              <a:gd name="T68" fmla="*/ 248 w 632"/>
              <a:gd name="T69" fmla="*/ 582 h 856"/>
              <a:gd name="T70" fmla="*/ 505 w 632"/>
              <a:gd name="T71" fmla="*/ 601 h 856"/>
              <a:gd name="T72" fmla="*/ 581 w 632"/>
              <a:gd name="T73" fmla="*/ 818 h 856"/>
              <a:gd name="T74" fmla="*/ 38 w 632"/>
              <a:gd name="T75" fmla="*/ 805 h 856"/>
              <a:gd name="T76" fmla="*/ 51 w 632"/>
              <a:gd name="T77" fmla="*/ 39 h 856"/>
              <a:gd name="T78" fmla="*/ 593 w 632"/>
              <a:gd name="T79" fmla="*/ 51 h 856"/>
              <a:gd name="T80" fmla="*/ 581 w 632"/>
              <a:gd name="T81" fmla="*/ 0 h 856"/>
              <a:gd name="T82" fmla="*/ 0 w 632"/>
              <a:gd name="T83" fmla="*/ 51 h 856"/>
              <a:gd name="T84" fmla="*/ 51 w 632"/>
              <a:gd name="T85" fmla="*/ 856 h 856"/>
              <a:gd name="T86" fmla="*/ 632 w 632"/>
              <a:gd name="T87" fmla="*/ 805 h 856"/>
              <a:gd name="T88" fmla="*/ 581 w 632"/>
              <a:gd name="T89" fmla="*/ 0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32" h="856">
                <a:moveTo>
                  <a:pt x="160" y="716"/>
                </a:moveTo>
                <a:cubicBezTo>
                  <a:pt x="160" y="727"/>
                  <a:pt x="151" y="737"/>
                  <a:pt x="140" y="737"/>
                </a:cubicBezTo>
                <a:cubicBezTo>
                  <a:pt x="128" y="737"/>
                  <a:pt x="119" y="727"/>
                  <a:pt x="119" y="716"/>
                </a:cubicBezTo>
                <a:cubicBezTo>
                  <a:pt x="119" y="705"/>
                  <a:pt x="128" y="695"/>
                  <a:pt x="140" y="695"/>
                </a:cubicBezTo>
                <a:cubicBezTo>
                  <a:pt x="151" y="694"/>
                  <a:pt x="160" y="705"/>
                  <a:pt x="160" y="716"/>
                </a:cubicBezTo>
                <a:close/>
                <a:moveTo>
                  <a:pt x="160" y="602"/>
                </a:moveTo>
                <a:cubicBezTo>
                  <a:pt x="160" y="614"/>
                  <a:pt x="151" y="623"/>
                  <a:pt x="140" y="623"/>
                </a:cubicBezTo>
                <a:cubicBezTo>
                  <a:pt x="128" y="623"/>
                  <a:pt x="119" y="614"/>
                  <a:pt x="119" y="602"/>
                </a:cubicBezTo>
                <a:cubicBezTo>
                  <a:pt x="119" y="591"/>
                  <a:pt x="128" y="581"/>
                  <a:pt x="140" y="581"/>
                </a:cubicBezTo>
                <a:cubicBezTo>
                  <a:pt x="151" y="581"/>
                  <a:pt x="160" y="591"/>
                  <a:pt x="160" y="602"/>
                </a:cubicBezTo>
                <a:close/>
                <a:moveTo>
                  <a:pt x="160" y="485"/>
                </a:moveTo>
                <a:cubicBezTo>
                  <a:pt x="160" y="497"/>
                  <a:pt x="151" y="506"/>
                  <a:pt x="140" y="506"/>
                </a:cubicBezTo>
                <a:cubicBezTo>
                  <a:pt x="128" y="506"/>
                  <a:pt x="119" y="497"/>
                  <a:pt x="119" y="485"/>
                </a:cubicBezTo>
                <a:cubicBezTo>
                  <a:pt x="119" y="474"/>
                  <a:pt x="128" y="464"/>
                  <a:pt x="140" y="464"/>
                </a:cubicBezTo>
                <a:cubicBezTo>
                  <a:pt x="151" y="464"/>
                  <a:pt x="160" y="474"/>
                  <a:pt x="160" y="485"/>
                </a:cubicBezTo>
                <a:close/>
                <a:moveTo>
                  <a:pt x="160" y="372"/>
                </a:moveTo>
                <a:cubicBezTo>
                  <a:pt x="160" y="384"/>
                  <a:pt x="151" y="393"/>
                  <a:pt x="140" y="393"/>
                </a:cubicBezTo>
                <a:cubicBezTo>
                  <a:pt x="128" y="393"/>
                  <a:pt x="119" y="384"/>
                  <a:pt x="119" y="372"/>
                </a:cubicBezTo>
                <a:cubicBezTo>
                  <a:pt x="119" y="361"/>
                  <a:pt x="128" y="351"/>
                  <a:pt x="140" y="351"/>
                </a:cubicBezTo>
                <a:cubicBezTo>
                  <a:pt x="151" y="350"/>
                  <a:pt x="160" y="360"/>
                  <a:pt x="160" y="372"/>
                </a:cubicBezTo>
                <a:close/>
                <a:moveTo>
                  <a:pt x="160" y="261"/>
                </a:moveTo>
                <a:cubicBezTo>
                  <a:pt x="160" y="273"/>
                  <a:pt x="151" y="282"/>
                  <a:pt x="140" y="282"/>
                </a:cubicBezTo>
                <a:cubicBezTo>
                  <a:pt x="128" y="282"/>
                  <a:pt x="119" y="273"/>
                  <a:pt x="119" y="261"/>
                </a:cubicBezTo>
                <a:cubicBezTo>
                  <a:pt x="119" y="250"/>
                  <a:pt x="128" y="241"/>
                  <a:pt x="140" y="241"/>
                </a:cubicBezTo>
                <a:cubicBezTo>
                  <a:pt x="151" y="240"/>
                  <a:pt x="160" y="249"/>
                  <a:pt x="160" y="261"/>
                </a:cubicBezTo>
                <a:close/>
                <a:moveTo>
                  <a:pt x="160" y="147"/>
                </a:moveTo>
                <a:cubicBezTo>
                  <a:pt x="160" y="159"/>
                  <a:pt x="151" y="168"/>
                  <a:pt x="140" y="168"/>
                </a:cubicBezTo>
                <a:cubicBezTo>
                  <a:pt x="128" y="168"/>
                  <a:pt x="119" y="159"/>
                  <a:pt x="119" y="147"/>
                </a:cubicBezTo>
                <a:cubicBezTo>
                  <a:pt x="119" y="136"/>
                  <a:pt x="128" y="127"/>
                  <a:pt x="140" y="127"/>
                </a:cubicBezTo>
                <a:cubicBezTo>
                  <a:pt x="151" y="127"/>
                  <a:pt x="160" y="136"/>
                  <a:pt x="160" y="147"/>
                </a:cubicBezTo>
                <a:close/>
                <a:moveTo>
                  <a:pt x="229" y="147"/>
                </a:moveTo>
                <a:cubicBezTo>
                  <a:pt x="229" y="137"/>
                  <a:pt x="237" y="129"/>
                  <a:pt x="247" y="129"/>
                </a:cubicBezTo>
                <a:lnTo>
                  <a:pt x="483" y="129"/>
                </a:lnTo>
                <a:cubicBezTo>
                  <a:pt x="494" y="129"/>
                  <a:pt x="502" y="137"/>
                  <a:pt x="502" y="147"/>
                </a:cubicBezTo>
                <a:cubicBezTo>
                  <a:pt x="502" y="158"/>
                  <a:pt x="494" y="166"/>
                  <a:pt x="483" y="166"/>
                </a:cubicBezTo>
                <a:lnTo>
                  <a:pt x="247" y="166"/>
                </a:lnTo>
                <a:cubicBezTo>
                  <a:pt x="237" y="167"/>
                  <a:pt x="229" y="158"/>
                  <a:pt x="229" y="147"/>
                </a:cubicBezTo>
                <a:close/>
                <a:moveTo>
                  <a:pt x="229" y="261"/>
                </a:moveTo>
                <a:cubicBezTo>
                  <a:pt x="229" y="251"/>
                  <a:pt x="237" y="243"/>
                  <a:pt x="247" y="243"/>
                </a:cubicBezTo>
                <a:lnTo>
                  <a:pt x="483" y="243"/>
                </a:lnTo>
                <a:cubicBezTo>
                  <a:pt x="494" y="243"/>
                  <a:pt x="502" y="251"/>
                  <a:pt x="502" y="261"/>
                </a:cubicBezTo>
                <a:cubicBezTo>
                  <a:pt x="502" y="272"/>
                  <a:pt x="494" y="280"/>
                  <a:pt x="483" y="280"/>
                </a:cubicBezTo>
                <a:lnTo>
                  <a:pt x="247" y="280"/>
                </a:lnTo>
                <a:cubicBezTo>
                  <a:pt x="237" y="280"/>
                  <a:pt x="229" y="272"/>
                  <a:pt x="229" y="261"/>
                </a:cubicBezTo>
                <a:close/>
                <a:moveTo>
                  <a:pt x="505" y="374"/>
                </a:moveTo>
                <a:cubicBezTo>
                  <a:pt x="505" y="385"/>
                  <a:pt x="497" y="393"/>
                  <a:pt x="487" y="393"/>
                </a:cubicBezTo>
                <a:lnTo>
                  <a:pt x="248" y="393"/>
                </a:lnTo>
                <a:cubicBezTo>
                  <a:pt x="238" y="393"/>
                  <a:pt x="230" y="385"/>
                  <a:pt x="230" y="374"/>
                </a:cubicBezTo>
                <a:cubicBezTo>
                  <a:pt x="230" y="364"/>
                  <a:pt x="238" y="356"/>
                  <a:pt x="248" y="356"/>
                </a:cubicBezTo>
                <a:lnTo>
                  <a:pt x="487" y="356"/>
                </a:lnTo>
                <a:cubicBezTo>
                  <a:pt x="496" y="356"/>
                  <a:pt x="505" y="364"/>
                  <a:pt x="505" y="374"/>
                </a:cubicBezTo>
                <a:close/>
                <a:moveTo>
                  <a:pt x="505" y="487"/>
                </a:moveTo>
                <a:cubicBezTo>
                  <a:pt x="505" y="498"/>
                  <a:pt x="497" y="506"/>
                  <a:pt x="487" y="506"/>
                </a:cubicBezTo>
                <a:lnTo>
                  <a:pt x="248" y="506"/>
                </a:lnTo>
                <a:cubicBezTo>
                  <a:pt x="238" y="506"/>
                  <a:pt x="230" y="498"/>
                  <a:pt x="230" y="487"/>
                </a:cubicBezTo>
                <a:cubicBezTo>
                  <a:pt x="230" y="477"/>
                  <a:pt x="238" y="469"/>
                  <a:pt x="248" y="469"/>
                </a:cubicBezTo>
                <a:lnTo>
                  <a:pt x="487" y="469"/>
                </a:lnTo>
                <a:cubicBezTo>
                  <a:pt x="496" y="469"/>
                  <a:pt x="505" y="477"/>
                  <a:pt x="505" y="487"/>
                </a:cubicBezTo>
                <a:close/>
                <a:moveTo>
                  <a:pt x="505" y="716"/>
                </a:moveTo>
                <a:cubicBezTo>
                  <a:pt x="505" y="726"/>
                  <a:pt x="497" y="735"/>
                  <a:pt x="487" y="735"/>
                </a:cubicBezTo>
                <a:lnTo>
                  <a:pt x="248" y="735"/>
                </a:lnTo>
                <a:cubicBezTo>
                  <a:pt x="238" y="735"/>
                  <a:pt x="230" y="726"/>
                  <a:pt x="230" y="716"/>
                </a:cubicBezTo>
                <a:cubicBezTo>
                  <a:pt x="230" y="706"/>
                  <a:pt x="238" y="697"/>
                  <a:pt x="248" y="697"/>
                </a:cubicBezTo>
                <a:lnTo>
                  <a:pt x="487" y="697"/>
                </a:lnTo>
                <a:cubicBezTo>
                  <a:pt x="496" y="696"/>
                  <a:pt x="505" y="706"/>
                  <a:pt x="505" y="716"/>
                </a:cubicBezTo>
                <a:close/>
                <a:moveTo>
                  <a:pt x="505" y="601"/>
                </a:moveTo>
                <a:cubicBezTo>
                  <a:pt x="505" y="611"/>
                  <a:pt x="497" y="620"/>
                  <a:pt x="487" y="620"/>
                </a:cubicBezTo>
                <a:lnTo>
                  <a:pt x="248" y="620"/>
                </a:lnTo>
                <a:cubicBezTo>
                  <a:pt x="238" y="620"/>
                  <a:pt x="230" y="611"/>
                  <a:pt x="230" y="601"/>
                </a:cubicBezTo>
                <a:cubicBezTo>
                  <a:pt x="230" y="591"/>
                  <a:pt x="238" y="582"/>
                  <a:pt x="248" y="582"/>
                </a:cubicBezTo>
                <a:lnTo>
                  <a:pt x="487" y="582"/>
                </a:lnTo>
                <a:cubicBezTo>
                  <a:pt x="496" y="581"/>
                  <a:pt x="505" y="591"/>
                  <a:pt x="505" y="601"/>
                </a:cubicBezTo>
                <a:close/>
                <a:moveTo>
                  <a:pt x="593" y="805"/>
                </a:moveTo>
                <a:cubicBezTo>
                  <a:pt x="593" y="812"/>
                  <a:pt x="588" y="818"/>
                  <a:pt x="581" y="818"/>
                </a:cubicBezTo>
                <a:lnTo>
                  <a:pt x="51" y="818"/>
                </a:lnTo>
                <a:cubicBezTo>
                  <a:pt x="43" y="818"/>
                  <a:pt x="38" y="812"/>
                  <a:pt x="38" y="805"/>
                </a:cubicBezTo>
                <a:lnTo>
                  <a:pt x="38" y="51"/>
                </a:lnTo>
                <a:cubicBezTo>
                  <a:pt x="38" y="44"/>
                  <a:pt x="43" y="39"/>
                  <a:pt x="51" y="39"/>
                </a:cubicBezTo>
                <a:lnTo>
                  <a:pt x="581" y="39"/>
                </a:lnTo>
                <a:cubicBezTo>
                  <a:pt x="588" y="39"/>
                  <a:pt x="593" y="44"/>
                  <a:pt x="593" y="51"/>
                </a:cubicBezTo>
                <a:lnTo>
                  <a:pt x="593" y="805"/>
                </a:lnTo>
                <a:close/>
                <a:moveTo>
                  <a:pt x="581" y="0"/>
                </a:moveTo>
                <a:lnTo>
                  <a:pt x="51" y="0"/>
                </a:lnTo>
                <a:cubicBezTo>
                  <a:pt x="23" y="0"/>
                  <a:pt x="0" y="23"/>
                  <a:pt x="0" y="51"/>
                </a:cubicBezTo>
                <a:lnTo>
                  <a:pt x="0" y="805"/>
                </a:lnTo>
                <a:cubicBezTo>
                  <a:pt x="0" y="833"/>
                  <a:pt x="23" y="856"/>
                  <a:pt x="51" y="856"/>
                </a:cubicBezTo>
                <a:lnTo>
                  <a:pt x="581" y="856"/>
                </a:lnTo>
                <a:cubicBezTo>
                  <a:pt x="609" y="856"/>
                  <a:pt x="632" y="833"/>
                  <a:pt x="632" y="805"/>
                </a:cubicBezTo>
                <a:lnTo>
                  <a:pt x="632" y="51"/>
                </a:lnTo>
                <a:cubicBezTo>
                  <a:pt x="632" y="23"/>
                  <a:pt x="609" y="0"/>
                  <a:pt x="581" y="0"/>
                </a:cubicBezTo>
                <a:lnTo>
                  <a:pt x="58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737">
            <a:extLst>
              <a:ext uri="{FF2B5EF4-FFF2-40B4-BE49-F238E27FC236}">
                <a16:creationId xmlns:a16="http://schemas.microsoft.com/office/drawing/2014/main" id="{BF25EDFB-30BA-4F53-9E22-EB1626137C8D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215130" y="1874631"/>
            <a:ext cx="713739" cy="713739"/>
          </a:xfrm>
          <a:custGeom>
            <a:avLst/>
            <a:gdLst>
              <a:gd name="T0" fmla="*/ 171 w 560"/>
              <a:gd name="T1" fmla="*/ 49 h 561"/>
              <a:gd name="T2" fmla="*/ 73 w 560"/>
              <a:gd name="T3" fmla="*/ 49 h 561"/>
              <a:gd name="T4" fmla="*/ 287 w 560"/>
              <a:gd name="T5" fmla="*/ 190 h 561"/>
              <a:gd name="T6" fmla="*/ 300 w 560"/>
              <a:gd name="T7" fmla="*/ 180 h 561"/>
              <a:gd name="T8" fmla="*/ 304 w 560"/>
              <a:gd name="T9" fmla="*/ 155 h 561"/>
              <a:gd name="T10" fmla="*/ 411 w 560"/>
              <a:gd name="T11" fmla="*/ 71 h 561"/>
              <a:gd name="T12" fmla="*/ 287 w 560"/>
              <a:gd name="T13" fmla="*/ 143 h 561"/>
              <a:gd name="T14" fmla="*/ 270 w 560"/>
              <a:gd name="T15" fmla="*/ 150 h 561"/>
              <a:gd name="T16" fmla="*/ 242 w 560"/>
              <a:gd name="T17" fmla="*/ 169 h 561"/>
              <a:gd name="T18" fmla="*/ 173 w 560"/>
              <a:gd name="T19" fmla="*/ 107 h 561"/>
              <a:gd name="T20" fmla="*/ 122 w 560"/>
              <a:gd name="T21" fmla="*/ 146 h 561"/>
              <a:gd name="T22" fmla="*/ 72 w 560"/>
              <a:gd name="T23" fmla="*/ 107 h 561"/>
              <a:gd name="T24" fmla="*/ 2 w 560"/>
              <a:gd name="T25" fmla="*/ 286 h 561"/>
              <a:gd name="T26" fmla="*/ 24 w 560"/>
              <a:gd name="T27" fmla="*/ 308 h 561"/>
              <a:gd name="T28" fmla="*/ 45 w 560"/>
              <a:gd name="T29" fmla="*/ 286 h 561"/>
              <a:gd name="T30" fmla="*/ 58 w 560"/>
              <a:gd name="T31" fmla="*/ 171 h 561"/>
              <a:gd name="T32" fmla="*/ 87 w 560"/>
              <a:gd name="T33" fmla="*/ 561 h 561"/>
              <a:gd name="T34" fmla="*/ 115 w 560"/>
              <a:gd name="T35" fmla="*/ 299 h 561"/>
              <a:gd name="T36" fmla="*/ 128 w 560"/>
              <a:gd name="T37" fmla="*/ 533 h 561"/>
              <a:gd name="T38" fmla="*/ 157 w 560"/>
              <a:gd name="T39" fmla="*/ 561 h 561"/>
              <a:gd name="T40" fmla="*/ 186 w 560"/>
              <a:gd name="T41" fmla="*/ 170 h 561"/>
              <a:gd name="T42" fmla="*/ 200 w 560"/>
              <a:gd name="T43" fmla="*/ 208 h 561"/>
              <a:gd name="T44" fmla="*/ 230 w 560"/>
              <a:gd name="T45" fmla="*/ 227 h 561"/>
              <a:gd name="T46" fmla="*/ 267 w 560"/>
              <a:gd name="T47" fmla="*/ 203 h 561"/>
              <a:gd name="T48" fmla="*/ 560 w 560"/>
              <a:gd name="T49" fmla="*/ 38 h 561"/>
              <a:gd name="T50" fmla="*/ 548 w 560"/>
              <a:gd name="T51" fmla="*/ 273 h 561"/>
              <a:gd name="T52" fmla="*/ 232 w 560"/>
              <a:gd name="T53" fmla="*/ 262 h 561"/>
              <a:gd name="T54" fmla="*/ 255 w 560"/>
              <a:gd name="T55" fmla="*/ 229 h 561"/>
              <a:gd name="T56" fmla="*/ 536 w 560"/>
              <a:gd name="T57" fmla="*/ 250 h 561"/>
              <a:gd name="T58" fmla="*/ 255 w 560"/>
              <a:gd name="T59" fmla="*/ 49 h 561"/>
              <a:gd name="T60" fmla="*/ 252 w 560"/>
              <a:gd name="T61" fmla="*/ 136 h 561"/>
              <a:gd name="T62" fmla="*/ 232 w 560"/>
              <a:gd name="T63" fmla="*/ 114 h 561"/>
              <a:gd name="T64" fmla="*/ 243 w 560"/>
              <a:gd name="T65" fmla="*/ 26 h 561"/>
              <a:gd name="T66" fmla="*/ 560 w 560"/>
              <a:gd name="T67" fmla="*/ 38 h 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60" h="561">
                <a:moveTo>
                  <a:pt x="122" y="98"/>
                </a:moveTo>
                <a:cubicBezTo>
                  <a:pt x="149" y="98"/>
                  <a:pt x="171" y="76"/>
                  <a:pt x="171" y="49"/>
                </a:cubicBezTo>
                <a:cubicBezTo>
                  <a:pt x="171" y="22"/>
                  <a:pt x="149" y="0"/>
                  <a:pt x="122" y="0"/>
                </a:cubicBezTo>
                <a:cubicBezTo>
                  <a:pt x="95" y="0"/>
                  <a:pt x="73" y="22"/>
                  <a:pt x="73" y="49"/>
                </a:cubicBezTo>
                <a:cubicBezTo>
                  <a:pt x="73" y="76"/>
                  <a:pt x="95" y="98"/>
                  <a:pt x="122" y="98"/>
                </a:cubicBezTo>
                <a:close/>
                <a:moveTo>
                  <a:pt x="287" y="190"/>
                </a:moveTo>
                <a:lnTo>
                  <a:pt x="301" y="180"/>
                </a:lnTo>
                <a:lnTo>
                  <a:pt x="300" y="180"/>
                </a:lnTo>
                <a:lnTo>
                  <a:pt x="301" y="180"/>
                </a:lnTo>
                <a:cubicBezTo>
                  <a:pt x="308" y="173"/>
                  <a:pt x="309" y="163"/>
                  <a:pt x="304" y="155"/>
                </a:cubicBezTo>
                <a:lnTo>
                  <a:pt x="416" y="79"/>
                </a:lnTo>
                <a:lnTo>
                  <a:pt x="411" y="71"/>
                </a:lnTo>
                <a:lnTo>
                  <a:pt x="298" y="148"/>
                </a:lnTo>
                <a:cubicBezTo>
                  <a:pt x="295" y="145"/>
                  <a:pt x="291" y="144"/>
                  <a:pt x="287" y="143"/>
                </a:cubicBezTo>
                <a:cubicBezTo>
                  <a:pt x="281" y="143"/>
                  <a:pt x="275" y="145"/>
                  <a:pt x="270" y="150"/>
                </a:cubicBezTo>
                <a:lnTo>
                  <a:pt x="270" y="150"/>
                </a:lnTo>
                <a:lnTo>
                  <a:pt x="267" y="152"/>
                </a:lnTo>
                <a:lnTo>
                  <a:pt x="242" y="169"/>
                </a:lnTo>
                <a:lnTo>
                  <a:pt x="242" y="162"/>
                </a:lnTo>
                <a:cubicBezTo>
                  <a:pt x="238" y="106"/>
                  <a:pt x="173" y="107"/>
                  <a:pt x="173" y="107"/>
                </a:cubicBezTo>
                <a:lnTo>
                  <a:pt x="146" y="107"/>
                </a:lnTo>
                <a:lnTo>
                  <a:pt x="122" y="146"/>
                </a:lnTo>
                <a:lnTo>
                  <a:pt x="99" y="107"/>
                </a:lnTo>
                <a:lnTo>
                  <a:pt x="72" y="107"/>
                </a:lnTo>
                <a:cubicBezTo>
                  <a:pt x="0" y="108"/>
                  <a:pt x="2" y="162"/>
                  <a:pt x="2" y="162"/>
                </a:cubicBezTo>
                <a:lnTo>
                  <a:pt x="2" y="286"/>
                </a:lnTo>
                <a:lnTo>
                  <a:pt x="2" y="287"/>
                </a:lnTo>
                <a:cubicBezTo>
                  <a:pt x="2" y="298"/>
                  <a:pt x="12" y="308"/>
                  <a:pt x="24" y="308"/>
                </a:cubicBezTo>
                <a:cubicBezTo>
                  <a:pt x="35" y="308"/>
                  <a:pt x="45" y="298"/>
                  <a:pt x="45" y="287"/>
                </a:cubicBezTo>
                <a:lnTo>
                  <a:pt x="45" y="286"/>
                </a:lnTo>
                <a:lnTo>
                  <a:pt x="45" y="171"/>
                </a:lnTo>
                <a:lnTo>
                  <a:pt x="58" y="171"/>
                </a:lnTo>
                <a:lnTo>
                  <a:pt x="58" y="533"/>
                </a:lnTo>
                <a:cubicBezTo>
                  <a:pt x="58" y="549"/>
                  <a:pt x="71" y="561"/>
                  <a:pt x="87" y="561"/>
                </a:cubicBezTo>
                <a:cubicBezTo>
                  <a:pt x="103" y="561"/>
                  <a:pt x="115" y="549"/>
                  <a:pt x="115" y="533"/>
                </a:cubicBezTo>
                <a:lnTo>
                  <a:pt x="115" y="299"/>
                </a:lnTo>
                <a:lnTo>
                  <a:pt x="128" y="299"/>
                </a:lnTo>
                <a:lnTo>
                  <a:pt x="128" y="533"/>
                </a:lnTo>
                <a:lnTo>
                  <a:pt x="129" y="533"/>
                </a:lnTo>
                <a:cubicBezTo>
                  <a:pt x="129" y="549"/>
                  <a:pt x="141" y="561"/>
                  <a:pt x="157" y="561"/>
                </a:cubicBezTo>
                <a:cubicBezTo>
                  <a:pt x="173" y="561"/>
                  <a:pt x="186" y="549"/>
                  <a:pt x="186" y="533"/>
                </a:cubicBezTo>
                <a:lnTo>
                  <a:pt x="186" y="170"/>
                </a:lnTo>
                <a:lnTo>
                  <a:pt x="200" y="170"/>
                </a:lnTo>
                <a:lnTo>
                  <a:pt x="200" y="208"/>
                </a:lnTo>
                <a:cubicBezTo>
                  <a:pt x="200" y="220"/>
                  <a:pt x="209" y="230"/>
                  <a:pt x="221" y="230"/>
                </a:cubicBezTo>
                <a:cubicBezTo>
                  <a:pt x="224" y="230"/>
                  <a:pt x="227" y="229"/>
                  <a:pt x="230" y="227"/>
                </a:cubicBezTo>
                <a:lnTo>
                  <a:pt x="230" y="227"/>
                </a:lnTo>
                <a:lnTo>
                  <a:pt x="267" y="203"/>
                </a:lnTo>
                <a:lnTo>
                  <a:pt x="287" y="190"/>
                </a:lnTo>
                <a:close/>
                <a:moveTo>
                  <a:pt x="560" y="38"/>
                </a:moveTo>
                <a:lnTo>
                  <a:pt x="560" y="262"/>
                </a:lnTo>
                <a:cubicBezTo>
                  <a:pt x="560" y="268"/>
                  <a:pt x="554" y="273"/>
                  <a:pt x="548" y="273"/>
                </a:cubicBezTo>
                <a:lnTo>
                  <a:pt x="243" y="273"/>
                </a:lnTo>
                <a:cubicBezTo>
                  <a:pt x="237" y="273"/>
                  <a:pt x="232" y="268"/>
                  <a:pt x="232" y="262"/>
                </a:cubicBezTo>
                <a:lnTo>
                  <a:pt x="232" y="244"/>
                </a:lnTo>
                <a:lnTo>
                  <a:pt x="255" y="229"/>
                </a:lnTo>
                <a:lnTo>
                  <a:pt x="255" y="250"/>
                </a:lnTo>
                <a:lnTo>
                  <a:pt x="536" y="250"/>
                </a:lnTo>
                <a:lnTo>
                  <a:pt x="536" y="49"/>
                </a:lnTo>
                <a:lnTo>
                  <a:pt x="255" y="49"/>
                </a:lnTo>
                <a:lnTo>
                  <a:pt x="255" y="134"/>
                </a:lnTo>
                <a:cubicBezTo>
                  <a:pt x="254" y="135"/>
                  <a:pt x="253" y="135"/>
                  <a:pt x="252" y="136"/>
                </a:cubicBezTo>
                <a:lnTo>
                  <a:pt x="248" y="138"/>
                </a:lnTo>
                <a:cubicBezTo>
                  <a:pt x="244" y="128"/>
                  <a:pt x="239" y="120"/>
                  <a:pt x="232" y="114"/>
                </a:cubicBezTo>
                <a:lnTo>
                  <a:pt x="232" y="38"/>
                </a:lnTo>
                <a:cubicBezTo>
                  <a:pt x="232" y="31"/>
                  <a:pt x="237" y="26"/>
                  <a:pt x="243" y="26"/>
                </a:cubicBezTo>
                <a:lnTo>
                  <a:pt x="548" y="26"/>
                </a:lnTo>
                <a:cubicBezTo>
                  <a:pt x="554" y="26"/>
                  <a:pt x="560" y="31"/>
                  <a:pt x="560" y="38"/>
                </a:cubicBezTo>
                <a:lnTo>
                  <a:pt x="560" y="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881">
            <a:extLst>
              <a:ext uri="{FF2B5EF4-FFF2-40B4-BE49-F238E27FC236}">
                <a16:creationId xmlns:a16="http://schemas.microsoft.com/office/drawing/2014/main" id="{D70AAD91-4793-4645-BC30-C2113489346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7051780" y="1838278"/>
            <a:ext cx="758770" cy="750091"/>
          </a:xfrm>
          <a:custGeom>
            <a:avLst/>
            <a:gdLst>
              <a:gd name="T0" fmla="*/ 731 w 910"/>
              <a:gd name="T1" fmla="*/ 179 h 901"/>
              <a:gd name="T2" fmla="*/ 692 w 910"/>
              <a:gd name="T3" fmla="*/ 0 h 901"/>
              <a:gd name="T4" fmla="*/ 653 w 910"/>
              <a:gd name="T5" fmla="*/ 179 h 901"/>
              <a:gd name="T6" fmla="*/ 225 w 910"/>
              <a:gd name="T7" fmla="*/ 217 h 901"/>
              <a:gd name="T8" fmla="*/ 264 w 910"/>
              <a:gd name="T9" fmla="*/ 39 h 901"/>
              <a:gd name="T10" fmla="*/ 186 w 910"/>
              <a:gd name="T11" fmla="*/ 39 h 901"/>
              <a:gd name="T12" fmla="*/ 225 w 910"/>
              <a:gd name="T13" fmla="*/ 217 h 901"/>
              <a:gd name="T14" fmla="*/ 279 w 910"/>
              <a:gd name="T15" fmla="*/ 527 h 901"/>
              <a:gd name="T16" fmla="*/ 373 w 910"/>
              <a:gd name="T17" fmla="*/ 621 h 901"/>
              <a:gd name="T18" fmla="*/ 504 w 910"/>
              <a:gd name="T19" fmla="*/ 652 h 901"/>
              <a:gd name="T20" fmla="*/ 411 w 910"/>
              <a:gd name="T21" fmla="*/ 746 h 901"/>
              <a:gd name="T22" fmla="*/ 504 w 910"/>
              <a:gd name="T23" fmla="*/ 652 h 901"/>
              <a:gd name="T24" fmla="*/ 279 w 910"/>
              <a:gd name="T25" fmla="*/ 652 h 901"/>
              <a:gd name="T26" fmla="*/ 373 w 910"/>
              <a:gd name="T27" fmla="*/ 746 h 901"/>
              <a:gd name="T28" fmla="*/ 373 w 910"/>
              <a:gd name="T29" fmla="*/ 402 h 901"/>
              <a:gd name="T30" fmla="*/ 279 w 910"/>
              <a:gd name="T31" fmla="*/ 496 h 901"/>
              <a:gd name="T32" fmla="*/ 373 w 910"/>
              <a:gd name="T33" fmla="*/ 402 h 901"/>
              <a:gd name="T34" fmla="*/ 83 w 910"/>
              <a:gd name="T35" fmla="*/ 818 h 901"/>
              <a:gd name="T36" fmla="*/ 827 w 910"/>
              <a:gd name="T37" fmla="*/ 300 h 901"/>
              <a:gd name="T38" fmla="*/ 743 w 910"/>
              <a:gd name="T39" fmla="*/ 73 h 901"/>
              <a:gd name="T40" fmla="*/ 770 w 910"/>
              <a:gd name="T41" fmla="*/ 172 h 901"/>
              <a:gd name="T42" fmla="*/ 614 w 910"/>
              <a:gd name="T43" fmla="*/ 172 h 901"/>
              <a:gd name="T44" fmla="*/ 640 w 910"/>
              <a:gd name="T45" fmla="*/ 73 h 901"/>
              <a:gd name="T46" fmla="*/ 277 w 910"/>
              <a:gd name="T47" fmla="*/ 114 h 901"/>
              <a:gd name="T48" fmla="*/ 225 w 910"/>
              <a:gd name="T49" fmla="*/ 250 h 901"/>
              <a:gd name="T50" fmla="*/ 174 w 910"/>
              <a:gd name="T51" fmla="*/ 114 h 901"/>
              <a:gd name="T52" fmla="*/ 0 w 910"/>
              <a:gd name="T53" fmla="*/ 73 h 901"/>
              <a:gd name="T54" fmla="*/ 910 w 910"/>
              <a:gd name="T55" fmla="*/ 901 h 901"/>
              <a:gd name="T56" fmla="*/ 743 w 910"/>
              <a:gd name="T57" fmla="*/ 73 h 901"/>
              <a:gd name="T58" fmla="*/ 147 w 910"/>
              <a:gd name="T59" fmla="*/ 527 h 901"/>
              <a:gd name="T60" fmla="*/ 241 w 910"/>
              <a:gd name="T61" fmla="*/ 621 h 901"/>
              <a:gd name="T62" fmla="*/ 241 w 910"/>
              <a:gd name="T63" fmla="*/ 652 h 901"/>
              <a:gd name="T64" fmla="*/ 147 w 910"/>
              <a:gd name="T65" fmla="*/ 746 h 901"/>
              <a:gd name="T66" fmla="*/ 241 w 910"/>
              <a:gd name="T67" fmla="*/ 652 h 901"/>
              <a:gd name="T68" fmla="*/ 674 w 910"/>
              <a:gd name="T69" fmla="*/ 527 h 901"/>
              <a:gd name="T70" fmla="*/ 767 w 910"/>
              <a:gd name="T71" fmla="*/ 621 h 901"/>
              <a:gd name="T72" fmla="*/ 636 w 910"/>
              <a:gd name="T73" fmla="*/ 402 h 901"/>
              <a:gd name="T74" fmla="*/ 542 w 910"/>
              <a:gd name="T75" fmla="*/ 496 h 901"/>
              <a:gd name="T76" fmla="*/ 636 w 910"/>
              <a:gd name="T77" fmla="*/ 402 h 901"/>
              <a:gd name="T78" fmla="*/ 411 w 910"/>
              <a:gd name="T79" fmla="*/ 527 h 901"/>
              <a:gd name="T80" fmla="*/ 504 w 910"/>
              <a:gd name="T81" fmla="*/ 621 h 901"/>
              <a:gd name="T82" fmla="*/ 767 w 910"/>
              <a:gd name="T83" fmla="*/ 402 h 901"/>
              <a:gd name="T84" fmla="*/ 674 w 910"/>
              <a:gd name="T85" fmla="*/ 496 h 901"/>
              <a:gd name="T86" fmla="*/ 767 w 910"/>
              <a:gd name="T87" fmla="*/ 402 h 901"/>
              <a:gd name="T88" fmla="*/ 542 w 910"/>
              <a:gd name="T89" fmla="*/ 527 h 901"/>
              <a:gd name="T90" fmla="*/ 636 w 910"/>
              <a:gd name="T91" fmla="*/ 621 h 901"/>
              <a:gd name="T92" fmla="*/ 504 w 910"/>
              <a:gd name="T93" fmla="*/ 402 h 901"/>
              <a:gd name="T94" fmla="*/ 411 w 910"/>
              <a:gd name="T95" fmla="*/ 496 h 901"/>
              <a:gd name="T96" fmla="*/ 504 w 910"/>
              <a:gd name="T97" fmla="*/ 402 h 901"/>
              <a:gd name="T98" fmla="*/ 542 w 910"/>
              <a:gd name="T99" fmla="*/ 652 h 901"/>
              <a:gd name="T100" fmla="*/ 636 w 910"/>
              <a:gd name="T101" fmla="*/ 746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10" h="901">
                <a:moveTo>
                  <a:pt x="692" y="217"/>
                </a:moveTo>
                <a:cubicBezTo>
                  <a:pt x="713" y="217"/>
                  <a:pt x="731" y="200"/>
                  <a:pt x="731" y="179"/>
                </a:cubicBezTo>
                <a:lnTo>
                  <a:pt x="731" y="39"/>
                </a:lnTo>
                <a:cubicBezTo>
                  <a:pt x="731" y="18"/>
                  <a:pt x="713" y="0"/>
                  <a:pt x="692" y="0"/>
                </a:cubicBezTo>
                <a:cubicBezTo>
                  <a:pt x="670" y="0"/>
                  <a:pt x="653" y="18"/>
                  <a:pt x="653" y="39"/>
                </a:cubicBezTo>
                <a:lnTo>
                  <a:pt x="653" y="179"/>
                </a:lnTo>
                <a:cubicBezTo>
                  <a:pt x="653" y="200"/>
                  <a:pt x="670" y="217"/>
                  <a:pt x="692" y="217"/>
                </a:cubicBezTo>
                <a:close/>
                <a:moveTo>
                  <a:pt x="225" y="217"/>
                </a:moveTo>
                <a:cubicBezTo>
                  <a:pt x="247" y="217"/>
                  <a:pt x="264" y="200"/>
                  <a:pt x="264" y="179"/>
                </a:cubicBezTo>
                <a:lnTo>
                  <a:pt x="264" y="39"/>
                </a:lnTo>
                <a:cubicBezTo>
                  <a:pt x="264" y="18"/>
                  <a:pt x="247" y="0"/>
                  <a:pt x="225" y="0"/>
                </a:cubicBezTo>
                <a:cubicBezTo>
                  <a:pt x="204" y="0"/>
                  <a:pt x="186" y="18"/>
                  <a:pt x="186" y="39"/>
                </a:cubicBezTo>
                <a:lnTo>
                  <a:pt x="186" y="179"/>
                </a:lnTo>
                <a:cubicBezTo>
                  <a:pt x="186" y="200"/>
                  <a:pt x="204" y="217"/>
                  <a:pt x="225" y="217"/>
                </a:cubicBezTo>
                <a:close/>
                <a:moveTo>
                  <a:pt x="373" y="527"/>
                </a:moveTo>
                <a:lnTo>
                  <a:pt x="279" y="527"/>
                </a:lnTo>
                <a:lnTo>
                  <a:pt x="279" y="621"/>
                </a:lnTo>
                <a:lnTo>
                  <a:pt x="373" y="621"/>
                </a:lnTo>
                <a:lnTo>
                  <a:pt x="373" y="527"/>
                </a:lnTo>
                <a:close/>
                <a:moveTo>
                  <a:pt x="504" y="652"/>
                </a:moveTo>
                <a:lnTo>
                  <a:pt x="411" y="652"/>
                </a:lnTo>
                <a:lnTo>
                  <a:pt x="411" y="746"/>
                </a:lnTo>
                <a:lnTo>
                  <a:pt x="504" y="746"/>
                </a:lnTo>
                <a:lnTo>
                  <a:pt x="504" y="652"/>
                </a:lnTo>
                <a:close/>
                <a:moveTo>
                  <a:pt x="373" y="652"/>
                </a:moveTo>
                <a:lnTo>
                  <a:pt x="279" y="652"/>
                </a:lnTo>
                <a:lnTo>
                  <a:pt x="279" y="746"/>
                </a:lnTo>
                <a:lnTo>
                  <a:pt x="373" y="746"/>
                </a:lnTo>
                <a:lnTo>
                  <a:pt x="373" y="652"/>
                </a:lnTo>
                <a:close/>
                <a:moveTo>
                  <a:pt x="373" y="402"/>
                </a:moveTo>
                <a:lnTo>
                  <a:pt x="279" y="402"/>
                </a:lnTo>
                <a:lnTo>
                  <a:pt x="279" y="496"/>
                </a:lnTo>
                <a:lnTo>
                  <a:pt x="373" y="496"/>
                </a:lnTo>
                <a:lnTo>
                  <a:pt x="373" y="402"/>
                </a:lnTo>
                <a:close/>
                <a:moveTo>
                  <a:pt x="827" y="818"/>
                </a:moveTo>
                <a:lnTo>
                  <a:pt x="83" y="818"/>
                </a:lnTo>
                <a:lnTo>
                  <a:pt x="83" y="300"/>
                </a:lnTo>
                <a:lnTo>
                  <a:pt x="827" y="300"/>
                </a:lnTo>
                <a:lnTo>
                  <a:pt x="827" y="818"/>
                </a:lnTo>
                <a:close/>
                <a:moveTo>
                  <a:pt x="743" y="73"/>
                </a:moveTo>
                <a:lnTo>
                  <a:pt x="743" y="114"/>
                </a:lnTo>
                <a:cubicBezTo>
                  <a:pt x="760" y="128"/>
                  <a:pt x="770" y="149"/>
                  <a:pt x="770" y="172"/>
                </a:cubicBezTo>
                <a:cubicBezTo>
                  <a:pt x="770" y="215"/>
                  <a:pt x="735" y="250"/>
                  <a:pt x="692" y="250"/>
                </a:cubicBezTo>
                <a:cubicBezTo>
                  <a:pt x="649" y="250"/>
                  <a:pt x="614" y="215"/>
                  <a:pt x="614" y="172"/>
                </a:cubicBezTo>
                <a:cubicBezTo>
                  <a:pt x="614" y="149"/>
                  <a:pt x="624" y="128"/>
                  <a:pt x="640" y="114"/>
                </a:cubicBezTo>
                <a:lnTo>
                  <a:pt x="640" y="73"/>
                </a:lnTo>
                <a:lnTo>
                  <a:pt x="277" y="73"/>
                </a:lnTo>
                <a:lnTo>
                  <a:pt x="277" y="114"/>
                </a:lnTo>
                <a:cubicBezTo>
                  <a:pt x="293" y="128"/>
                  <a:pt x="303" y="149"/>
                  <a:pt x="303" y="172"/>
                </a:cubicBezTo>
                <a:cubicBezTo>
                  <a:pt x="303" y="215"/>
                  <a:pt x="268" y="250"/>
                  <a:pt x="225" y="250"/>
                </a:cubicBezTo>
                <a:cubicBezTo>
                  <a:pt x="182" y="250"/>
                  <a:pt x="147" y="215"/>
                  <a:pt x="147" y="172"/>
                </a:cubicBezTo>
                <a:cubicBezTo>
                  <a:pt x="147" y="149"/>
                  <a:pt x="157" y="128"/>
                  <a:pt x="174" y="114"/>
                </a:cubicBezTo>
                <a:lnTo>
                  <a:pt x="174" y="73"/>
                </a:lnTo>
                <a:lnTo>
                  <a:pt x="0" y="73"/>
                </a:lnTo>
                <a:lnTo>
                  <a:pt x="0" y="901"/>
                </a:lnTo>
                <a:lnTo>
                  <a:pt x="910" y="901"/>
                </a:lnTo>
                <a:lnTo>
                  <a:pt x="910" y="73"/>
                </a:lnTo>
                <a:lnTo>
                  <a:pt x="743" y="73"/>
                </a:lnTo>
                <a:close/>
                <a:moveTo>
                  <a:pt x="241" y="527"/>
                </a:moveTo>
                <a:lnTo>
                  <a:pt x="147" y="527"/>
                </a:lnTo>
                <a:lnTo>
                  <a:pt x="147" y="621"/>
                </a:lnTo>
                <a:lnTo>
                  <a:pt x="241" y="621"/>
                </a:lnTo>
                <a:lnTo>
                  <a:pt x="241" y="527"/>
                </a:lnTo>
                <a:close/>
                <a:moveTo>
                  <a:pt x="241" y="652"/>
                </a:moveTo>
                <a:lnTo>
                  <a:pt x="147" y="652"/>
                </a:lnTo>
                <a:lnTo>
                  <a:pt x="147" y="746"/>
                </a:lnTo>
                <a:lnTo>
                  <a:pt x="241" y="746"/>
                </a:lnTo>
                <a:lnTo>
                  <a:pt x="241" y="652"/>
                </a:lnTo>
                <a:close/>
                <a:moveTo>
                  <a:pt x="767" y="527"/>
                </a:moveTo>
                <a:lnTo>
                  <a:pt x="674" y="527"/>
                </a:lnTo>
                <a:lnTo>
                  <a:pt x="674" y="621"/>
                </a:lnTo>
                <a:lnTo>
                  <a:pt x="767" y="621"/>
                </a:lnTo>
                <a:lnTo>
                  <a:pt x="767" y="527"/>
                </a:lnTo>
                <a:close/>
                <a:moveTo>
                  <a:pt x="636" y="402"/>
                </a:moveTo>
                <a:lnTo>
                  <a:pt x="542" y="402"/>
                </a:lnTo>
                <a:lnTo>
                  <a:pt x="542" y="496"/>
                </a:lnTo>
                <a:lnTo>
                  <a:pt x="636" y="496"/>
                </a:lnTo>
                <a:lnTo>
                  <a:pt x="636" y="402"/>
                </a:lnTo>
                <a:close/>
                <a:moveTo>
                  <a:pt x="504" y="527"/>
                </a:moveTo>
                <a:lnTo>
                  <a:pt x="411" y="527"/>
                </a:lnTo>
                <a:lnTo>
                  <a:pt x="411" y="621"/>
                </a:lnTo>
                <a:lnTo>
                  <a:pt x="504" y="621"/>
                </a:lnTo>
                <a:lnTo>
                  <a:pt x="504" y="527"/>
                </a:lnTo>
                <a:close/>
                <a:moveTo>
                  <a:pt x="767" y="402"/>
                </a:moveTo>
                <a:lnTo>
                  <a:pt x="674" y="402"/>
                </a:lnTo>
                <a:lnTo>
                  <a:pt x="674" y="496"/>
                </a:lnTo>
                <a:lnTo>
                  <a:pt x="767" y="496"/>
                </a:lnTo>
                <a:lnTo>
                  <a:pt x="767" y="402"/>
                </a:lnTo>
                <a:close/>
                <a:moveTo>
                  <a:pt x="636" y="527"/>
                </a:moveTo>
                <a:lnTo>
                  <a:pt x="542" y="527"/>
                </a:lnTo>
                <a:lnTo>
                  <a:pt x="542" y="621"/>
                </a:lnTo>
                <a:lnTo>
                  <a:pt x="636" y="621"/>
                </a:lnTo>
                <a:lnTo>
                  <a:pt x="636" y="527"/>
                </a:lnTo>
                <a:close/>
                <a:moveTo>
                  <a:pt x="504" y="402"/>
                </a:moveTo>
                <a:lnTo>
                  <a:pt x="411" y="402"/>
                </a:lnTo>
                <a:lnTo>
                  <a:pt x="411" y="496"/>
                </a:lnTo>
                <a:lnTo>
                  <a:pt x="504" y="496"/>
                </a:lnTo>
                <a:lnTo>
                  <a:pt x="504" y="402"/>
                </a:lnTo>
                <a:close/>
                <a:moveTo>
                  <a:pt x="636" y="652"/>
                </a:moveTo>
                <a:lnTo>
                  <a:pt x="542" y="652"/>
                </a:lnTo>
                <a:lnTo>
                  <a:pt x="542" y="746"/>
                </a:lnTo>
                <a:lnTo>
                  <a:pt x="636" y="746"/>
                </a:lnTo>
                <a:lnTo>
                  <a:pt x="636" y="6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reeform 842">
            <a:extLst>
              <a:ext uri="{FF2B5EF4-FFF2-40B4-BE49-F238E27FC236}">
                <a16:creationId xmlns:a16="http://schemas.microsoft.com/office/drawing/2014/main" id="{F9612052-D327-4BB2-BD35-F190A3CB8D33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763734" y="4487346"/>
            <a:ext cx="1241378" cy="1071326"/>
          </a:xfrm>
          <a:custGeom>
            <a:avLst/>
            <a:gdLst>
              <a:gd name="T0" fmla="*/ 479 w 912"/>
              <a:gd name="T1" fmla="*/ 560 h 788"/>
              <a:gd name="T2" fmla="*/ 430 w 912"/>
              <a:gd name="T3" fmla="*/ 560 h 788"/>
              <a:gd name="T4" fmla="*/ 403 w 912"/>
              <a:gd name="T5" fmla="*/ 339 h 788"/>
              <a:gd name="T6" fmla="*/ 403 w 912"/>
              <a:gd name="T7" fmla="*/ 218 h 788"/>
              <a:gd name="T8" fmla="*/ 505 w 912"/>
              <a:gd name="T9" fmla="*/ 218 h 788"/>
              <a:gd name="T10" fmla="*/ 505 w 912"/>
              <a:gd name="T11" fmla="*/ 339 h 788"/>
              <a:gd name="T12" fmla="*/ 479 w 912"/>
              <a:gd name="T13" fmla="*/ 560 h 788"/>
              <a:gd name="T14" fmla="*/ 502 w 912"/>
              <a:gd name="T15" fmla="*/ 692 h 788"/>
              <a:gd name="T16" fmla="*/ 406 w 912"/>
              <a:gd name="T17" fmla="*/ 692 h 788"/>
              <a:gd name="T18" fmla="*/ 406 w 912"/>
              <a:gd name="T19" fmla="*/ 599 h 788"/>
              <a:gd name="T20" fmla="*/ 502 w 912"/>
              <a:gd name="T21" fmla="*/ 599 h 788"/>
              <a:gd name="T22" fmla="*/ 502 w 912"/>
              <a:gd name="T23" fmla="*/ 692 h 788"/>
              <a:gd name="T24" fmla="*/ 456 w 912"/>
              <a:gd name="T25" fmla="*/ 0 h 788"/>
              <a:gd name="T26" fmla="*/ 0 w 912"/>
              <a:gd name="T27" fmla="*/ 788 h 788"/>
              <a:gd name="T28" fmla="*/ 912 w 912"/>
              <a:gd name="T29" fmla="*/ 788 h 788"/>
              <a:gd name="T30" fmla="*/ 456 w 912"/>
              <a:gd name="T31" fmla="*/ 0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2" h="788">
                <a:moveTo>
                  <a:pt x="479" y="560"/>
                </a:moveTo>
                <a:lnTo>
                  <a:pt x="430" y="560"/>
                </a:lnTo>
                <a:lnTo>
                  <a:pt x="403" y="339"/>
                </a:lnTo>
                <a:lnTo>
                  <a:pt x="403" y="218"/>
                </a:lnTo>
                <a:lnTo>
                  <a:pt x="505" y="218"/>
                </a:lnTo>
                <a:lnTo>
                  <a:pt x="505" y="339"/>
                </a:lnTo>
                <a:lnTo>
                  <a:pt x="479" y="560"/>
                </a:lnTo>
                <a:close/>
                <a:moveTo>
                  <a:pt x="502" y="692"/>
                </a:moveTo>
                <a:lnTo>
                  <a:pt x="406" y="692"/>
                </a:lnTo>
                <a:lnTo>
                  <a:pt x="406" y="599"/>
                </a:lnTo>
                <a:lnTo>
                  <a:pt x="502" y="599"/>
                </a:lnTo>
                <a:lnTo>
                  <a:pt x="502" y="692"/>
                </a:lnTo>
                <a:close/>
                <a:moveTo>
                  <a:pt x="456" y="0"/>
                </a:moveTo>
                <a:lnTo>
                  <a:pt x="0" y="788"/>
                </a:lnTo>
                <a:lnTo>
                  <a:pt x="912" y="788"/>
                </a:lnTo>
                <a:lnTo>
                  <a:pt x="456" y="0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48813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4268788" cy="100584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3657600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112829D-F808-4DC5-A544-30F232B4DC54}"/>
              </a:ext>
            </a:extLst>
          </p:cNvPr>
          <p:cNvSpPr/>
          <p:nvPr userDrawn="1"/>
        </p:nvSpPr>
        <p:spPr>
          <a:xfrm>
            <a:off x="341312" y="3738586"/>
            <a:ext cx="4158980" cy="223160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17D745-2CAE-489B-A587-8D527CEDD898}"/>
              </a:ext>
            </a:extLst>
          </p:cNvPr>
          <p:cNvSpPr/>
          <p:nvPr userDrawn="1"/>
        </p:nvSpPr>
        <p:spPr>
          <a:xfrm>
            <a:off x="4643706" y="3738586"/>
            <a:ext cx="4158980" cy="223160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087BB93F-E0DC-434F-96D5-62E33FB399F2}"/>
              </a:ext>
            </a:extLst>
          </p:cNvPr>
          <p:cNvSpPr txBox="1">
            <a:spLocks/>
          </p:cNvSpPr>
          <p:nvPr userDrawn="1"/>
        </p:nvSpPr>
        <p:spPr>
          <a:xfrm>
            <a:off x="581668" y="4417077"/>
            <a:ext cx="3678269" cy="1156892"/>
          </a:xfrm>
          <a:prstGeom prst="rect">
            <a:avLst/>
          </a:prstGeom>
        </p:spPr>
        <p:txBody>
          <a:bodyPr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BFEF2227-8E17-4BE0-9E44-6ED337D1010A}"/>
              </a:ext>
            </a:extLst>
          </p:cNvPr>
          <p:cNvSpPr txBox="1">
            <a:spLocks/>
          </p:cNvSpPr>
          <p:nvPr userDrawn="1"/>
        </p:nvSpPr>
        <p:spPr>
          <a:xfrm>
            <a:off x="4848052" y="4417077"/>
            <a:ext cx="3750288" cy="1156892"/>
          </a:xfrm>
          <a:prstGeom prst="rect">
            <a:avLst/>
          </a:prstGeom>
        </p:spPr>
        <p:txBody>
          <a:bodyPr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133F1B2-7B31-4C54-B473-0F4076634D34}"/>
              </a:ext>
            </a:extLst>
          </p:cNvPr>
          <p:cNvSpPr/>
          <p:nvPr userDrawn="1"/>
        </p:nvSpPr>
        <p:spPr>
          <a:xfrm>
            <a:off x="1893345" y="3191822"/>
            <a:ext cx="1054915" cy="1054915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77616-1CA4-4BBF-8F6F-9582F74B37A5}"/>
              </a:ext>
            </a:extLst>
          </p:cNvPr>
          <p:cNvSpPr/>
          <p:nvPr userDrawn="1"/>
        </p:nvSpPr>
        <p:spPr>
          <a:xfrm>
            <a:off x="6195739" y="3191822"/>
            <a:ext cx="1054915" cy="105491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18BE32-F68C-4519-946A-E030C9684B8D}"/>
              </a:ext>
            </a:extLst>
          </p:cNvPr>
          <p:cNvSpPr/>
          <p:nvPr userDrawn="1"/>
        </p:nvSpPr>
        <p:spPr>
          <a:xfrm>
            <a:off x="341312" y="5881291"/>
            <a:ext cx="4158980" cy="114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2B8F31-E251-4672-B980-64A8B1C8CAB1}"/>
              </a:ext>
            </a:extLst>
          </p:cNvPr>
          <p:cNvSpPr/>
          <p:nvPr userDrawn="1"/>
        </p:nvSpPr>
        <p:spPr>
          <a:xfrm>
            <a:off x="4643706" y="5881291"/>
            <a:ext cx="4158980" cy="1143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76954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A3BD4D-6B0D-4404-A064-20C0FBE91749}"/>
              </a:ext>
            </a:extLst>
          </p:cNvPr>
          <p:cNvSpPr/>
          <p:nvPr userDrawn="1"/>
        </p:nvSpPr>
        <p:spPr>
          <a:xfrm>
            <a:off x="0" y="1562100"/>
            <a:ext cx="9144000" cy="52959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6F0942-0840-4A38-9433-2B908DE64392}"/>
              </a:ext>
            </a:extLst>
          </p:cNvPr>
          <p:cNvSpPr/>
          <p:nvPr userDrawn="1"/>
        </p:nvSpPr>
        <p:spPr>
          <a:xfrm>
            <a:off x="466623" y="2797535"/>
            <a:ext cx="64915" cy="1097280"/>
          </a:xfrm>
          <a:prstGeom prst="rect">
            <a:avLst/>
          </a:prstGeom>
          <a:solidFill>
            <a:srgbClr val="F9CD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4892" y="5142316"/>
            <a:ext cx="7141315" cy="384175"/>
          </a:xfrm>
          <a:prstGeom prst="rect">
            <a:avLst/>
          </a:prstGeom>
        </p:spPr>
        <p:txBody>
          <a:bodyPr lIns="91420" tIns="45710" rIns="91420" bIns="45710" anchor="t" anchorCtr="0"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dirty="0"/>
              <a:t>Speaker Name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 hasCustomPrompt="1"/>
          </p:nvPr>
        </p:nvSpPr>
        <p:spPr>
          <a:xfrm>
            <a:off x="694892" y="5470333"/>
            <a:ext cx="7141315" cy="384175"/>
          </a:xfrm>
          <a:prstGeom prst="rect">
            <a:avLst/>
          </a:prstGeom>
        </p:spPr>
        <p:txBody>
          <a:bodyPr lIns="91420" tIns="45710" rIns="91420" bIns="45710" anchor="t">
            <a:noAutofit/>
          </a:bodyPr>
          <a:lstStyle>
            <a:lvl1pPr marL="0" indent="0" algn="l">
              <a:buFontTx/>
              <a:buNone/>
              <a:defRPr lang="en-GB" sz="1400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lvl="0" indent="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dirty="0"/>
              <a:t>Speaker Title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694892" y="5798351"/>
            <a:ext cx="7141315" cy="384175"/>
          </a:xfrm>
          <a:prstGeom prst="rect">
            <a:avLst/>
          </a:prstGeom>
        </p:spPr>
        <p:txBody>
          <a:bodyPr lIns="91420" tIns="45710" rIns="91420" bIns="45710" anchor="t">
            <a:noAutofit/>
          </a:bodyPr>
          <a:lstStyle>
            <a:lvl1pPr marL="0" indent="0" algn="l">
              <a:buFontTx/>
              <a:buNone/>
              <a:defRPr lang="en-GB" sz="1400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lvl="0" indent="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dirty="0"/>
              <a:t>Date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88689" y="3918038"/>
            <a:ext cx="7133097" cy="461645"/>
          </a:xfrm>
          <a:prstGeom prst="rect">
            <a:avLst/>
          </a:prstGeom>
        </p:spPr>
        <p:txBody>
          <a:bodyPr wrap="square" lIns="91420" tIns="45710" rIns="91420" bIns="4571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GB" sz="2400" kern="1200" dirty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04786" indent="0">
              <a:buNone/>
              <a:defRPr/>
            </a:lvl2pPr>
            <a:lvl3pPr marL="427408" indent="0">
              <a:buNone/>
              <a:defRPr/>
            </a:lvl3pPr>
            <a:lvl4pPr marL="516703" indent="0">
              <a:buNone/>
              <a:defRPr/>
            </a:lvl4pPr>
            <a:lvl5pPr marL="601231" indent="0">
              <a:buNone/>
              <a:defRPr/>
            </a:lvl5pPr>
          </a:lstStyle>
          <a:p>
            <a:pPr lvl="0"/>
            <a:r>
              <a:rPr lang="en-GB" dirty="0"/>
              <a:t>Subtitle Goes Here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85042" y="2747072"/>
            <a:ext cx="7236744" cy="1268003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l">
              <a:lnSpc>
                <a:spcPct val="80000"/>
              </a:lnSpc>
              <a:buFont typeface="Arial" panose="020B0604020202020204" pitchFamily="34" charset="0"/>
              <a:buNone/>
              <a:defRPr lang="en-US" sz="4400" b="1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 Goes Here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292E3C6-D76F-4B0B-B936-6FFFF5D34D59}"/>
              </a:ext>
            </a:extLst>
          </p:cNvPr>
          <p:cNvGrpSpPr/>
          <p:nvPr userDrawn="1"/>
        </p:nvGrpSpPr>
        <p:grpSpPr bwMode="auto">
          <a:xfrm>
            <a:off x="332922" y="334629"/>
            <a:ext cx="2041571" cy="946621"/>
            <a:chOff x="0" y="0"/>
            <a:chExt cx="1844" cy="85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5E6B6E0-EDCF-4293-9F4A-A68842D8A2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0"/>
              <a:ext cx="776" cy="855"/>
            </a:xfrm>
            <a:custGeom>
              <a:avLst/>
              <a:gdLst>
                <a:gd name="T0" fmla="*/ 560 w 572"/>
                <a:gd name="T1" fmla="*/ 7 h 627"/>
                <a:gd name="T2" fmla="*/ 529 w 572"/>
                <a:gd name="T3" fmla="*/ 12 h 627"/>
                <a:gd name="T4" fmla="*/ 284 w 572"/>
                <a:gd name="T5" fmla="*/ 119 h 627"/>
                <a:gd name="T6" fmla="*/ 49 w 572"/>
                <a:gd name="T7" fmla="*/ 201 h 627"/>
                <a:gd name="T8" fmla="*/ 35 w 572"/>
                <a:gd name="T9" fmla="*/ 254 h 627"/>
                <a:gd name="T10" fmla="*/ 215 w 572"/>
                <a:gd name="T11" fmla="*/ 424 h 627"/>
                <a:gd name="T12" fmla="*/ 369 w 572"/>
                <a:gd name="T13" fmla="*/ 626 h 627"/>
                <a:gd name="T14" fmla="*/ 412 w 572"/>
                <a:gd name="T15" fmla="*/ 547 h 627"/>
                <a:gd name="T16" fmla="*/ 472 w 572"/>
                <a:gd name="T17" fmla="*/ 345 h 627"/>
                <a:gd name="T18" fmla="*/ 547 w 572"/>
                <a:gd name="T19" fmla="*/ 98 h 627"/>
                <a:gd name="T20" fmla="*/ 560 w 572"/>
                <a:gd name="T21" fmla="*/ 7 h 627"/>
                <a:gd name="T22" fmla="*/ 538 w 572"/>
                <a:gd name="T23" fmla="*/ 98 h 627"/>
                <a:gd name="T24" fmla="*/ 462 w 572"/>
                <a:gd name="T25" fmla="*/ 343 h 627"/>
                <a:gd name="T26" fmla="*/ 399 w 572"/>
                <a:gd name="T27" fmla="*/ 533 h 627"/>
                <a:gd name="T28" fmla="*/ 370 w 572"/>
                <a:gd name="T29" fmla="*/ 598 h 627"/>
                <a:gd name="T30" fmla="*/ 232 w 572"/>
                <a:gd name="T31" fmla="*/ 408 h 627"/>
                <a:gd name="T32" fmla="*/ 67 w 572"/>
                <a:gd name="T33" fmla="*/ 243 h 627"/>
                <a:gd name="T34" fmla="*/ 62 w 572"/>
                <a:gd name="T35" fmla="*/ 222 h 627"/>
                <a:gd name="T36" fmla="*/ 298 w 572"/>
                <a:gd name="T37" fmla="*/ 135 h 627"/>
                <a:gd name="T38" fmla="*/ 528 w 572"/>
                <a:gd name="T39" fmla="*/ 20 h 627"/>
                <a:gd name="T40" fmla="*/ 555 w 572"/>
                <a:gd name="T41" fmla="*/ 14 h 627"/>
                <a:gd name="T42" fmla="*/ 538 w 572"/>
                <a:gd name="T43" fmla="*/ 98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2" h="627">
                  <a:moveTo>
                    <a:pt x="560" y="7"/>
                  </a:moveTo>
                  <a:cubicBezTo>
                    <a:pt x="560" y="7"/>
                    <a:pt x="554" y="0"/>
                    <a:pt x="529" y="12"/>
                  </a:cubicBezTo>
                  <a:cubicBezTo>
                    <a:pt x="505" y="22"/>
                    <a:pt x="371" y="85"/>
                    <a:pt x="284" y="119"/>
                  </a:cubicBezTo>
                  <a:cubicBezTo>
                    <a:pt x="182" y="158"/>
                    <a:pt x="72" y="194"/>
                    <a:pt x="49" y="201"/>
                  </a:cubicBezTo>
                  <a:cubicBezTo>
                    <a:pt x="22" y="208"/>
                    <a:pt x="0" y="224"/>
                    <a:pt x="35" y="254"/>
                  </a:cubicBezTo>
                  <a:cubicBezTo>
                    <a:pt x="42" y="259"/>
                    <a:pt x="138" y="329"/>
                    <a:pt x="215" y="424"/>
                  </a:cubicBezTo>
                  <a:cubicBezTo>
                    <a:pt x="302" y="522"/>
                    <a:pt x="350" y="625"/>
                    <a:pt x="369" y="626"/>
                  </a:cubicBezTo>
                  <a:cubicBezTo>
                    <a:pt x="369" y="626"/>
                    <a:pt x="385" y="627"/>
                    <a:pt x="412" y="547"/>
                  </a:cubicBezTo>
                  <a:cubicBezTo>
                    <a:pt x="438" y="467"/>
                    <a:pt x="449" y="425"/>
                    <a:pt x="472" y="345"/>
                  </a:cubicBezTo>
                  <a:cubicBezTo>
                    <a:pt x="496" y="266"/>
                    <a:pt x="535" y="139"/>
                    <a:pt x="547" y="98"/>
                  </a:cubicBezTo>
                  <a:cubicBezTo>
                    <a:pt x="547" y="98"/>
                    <a:pt x="572" y="17"/>
                    <a:pt x="560" y="7"/>
                  </a:cubicBezTo>
                  <a:close/>
                  <a:moveTo>
                    <a:pt x="538" y="98"/>
                  </a:moveTo>
                  <a:cubicBezTo>
                    <a:pt x="526" y="139"/>
                    <a:pt x="485" y="266"/>
                    <a:pt x="462" y="343"/>
                  </a:cubicBezTo>
                  <a:cubicBezTo>
                    <a:pt x="439" y="420"/>
                    <a:pt x="424" y="455"/>
                    <a:pt x="399" y="533"/>
                  </a:cubicBezTo>
                  <a:cubicBezTo>
                    <a:pt x="377" y="603"/>
                    <a:pt x="370" y="598"/>
                    <a:pt x="370" y="598"/>
                  </a:cubicBezTo>
                  <a:cubicBezTo>
                    <a:pt x="357" y="595"/>
                    <a:pt x="311" y="498"/>
                    <a:pt x="232" y="408"/>
                  </a:cubicBezTo>
                  <a:cubicBezTo>
                    <a:pt x="163" y="324"/>
                    <a:pt x="79" y="255"/>
                    <a:pt x="67" y="243"/>
                  </a:cubicBezTo>
                  <a:cubicBezTo>
                    <a:pt x="61" y="237"/>
                    <a:pt x="45" y="227"/>
                    <a:pt x="62" y="222"/>
                  </a:cubicBezTo>
                  <a:cubicBezTo>
                    <a:pt x="84" y="215"/>
                    <a:pt x="218" y="170"/>
                    <a:pt x="298" y="135"/>
                  </a:cubicBezTo>
                  <a:cubicBezTo>
                    <a:pt x="378" y="99"/>
                    <a:pt x="506" y="31"/>
                    <a:pt x="528" y="20"/>
                  </a:cubicBezTo>
                  <a:cubicBezTo>
                    <a:pt x="551" y="9"/>
                    <a:pt x="555" y="14"/>
                    <a:pt x="555" y="14"/>
                  </a:cubicBezTo>
                  <a:cubicBezTo>
                    <a:pt x="562" y="21"/>
                    <a:pt x="538" y="98"/>
                    <a:pt x="538" y="98"/>
                  </a:cubicBezTo>
                  <a:close/>
                </a:path>
              </a:pathLst>
            </a:custGeom>
            <a:solidFill>
              <a:srgbClr val="ECB7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6A3B221-2920-44C0-B13A-2C9A196215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3" y="241"/>
              <a:ext cx="274" cy="356"/>
            </a:xfrm>
            <a:custGeom>
              <a:avLst/>
              <a:gdLst>
                <a:gd name="T0" fmla="*/ 0 w 202"/>
                <a:gd name="T1" fmla="*/ 85 h 261"/>
                <a:gd name="T2" fmla="*/ 0 w 202"/>
                <a:gd name="T3" fmla="*/ 176 h 261"/>
                <a:gd name="T4" fmla="*/ 100 w 202"/>
                <a:gd name="T5" fmla="*/ 261 h 261"/>
                <a:gd name="T6" fmla="*/ 202 w 202"/>
                <a:gd name="T7" fmla="*/ 176 h 261"/>
                <a:gd name="T8" fmla="*/ 202 w 202"/>
                <a:gd name="T9" fmla="*/ 85 h 261"/>
                <a:gd name="T10" fmla="*/ 100 w 202"/>
                <a:gd name="T11" fmla="*/ 0 h 261"/>
                <a:gd name="T12" fmla="*/ 0 w 202"/>
                <a:gd name="T13" fmla="*/ 85 h 261"/>
                <a:gd name="T14" fmla="*/ 146 w 202"/>
                <a:gd name="T15" fmla="*/ 91 h 261"/>
                <a:gd name="T16" fmla="*/ 146 w 202"/>
                <a:gd name="T17" fmla="*/ 171 h 261"/>
                <a:gd name="T18" fmla="*/ 100 w 202"/>
                <a:gd name="T19" fmla="*/ 212 h 261"/>
                <a:gd name="T20" fmla="*/ 55 w 202"/>
                <a:gd name="T21" fmla="*/ 171 h 261"/>
                <a:gd name="T22" fmla="*/ 55 w 202"/>
                <a:gd name="T23" fmla="*/ 91 h 261"/>
                <a:gd name="T24" fmla="*/ 100 w 202"/>
                <a:gd name="T25" fmla="*/ 50 h 261"/>
                <a:gd name="T26" fmla="*/ 146 w 202"/>
                <a:gd name="T27" fmla="*/ 9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2" h="261">
                  <a:moveTo>
                    <a:pt x="0" y="85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239"/>
                    <a:pt x="60" y="261"/>
                    <a:pt x="100" y="261"/>
                  </a:cubicBezTo>
                  <a:cubicBezTo>
                    <a:pt x="141" y="261"/>
                    <a:pt x="202" y="239"/>
                    <a:pt x="202" y="176"/>
                  </a:cubicBezTo>
                  <a:cubicBezTo>
                    <a:pt x="202" y="85"/>
                    <a:pt x="202" y="85"/>
                    <a:pt x="202" y="85"/>
                  </a:cubicBezTo>
                  <a:cubicBezTo>
                    <a:pt x="202" y="23"/>
                    <a:pt x="141" y="0"/>
                    <a:pt x="100" y="0"/>
                  </a:cubicBezTo>
                  <a:cubicBezTo>
                    <a:pt x="60" y="0"/>
                    <a:pt x="0" y="23"/>
                    <a:pt x="0" y="85"/>
                  </a:cubicBezTo>
                  <a:close/>
                  <a:moveTo>
                    <a:pt x="146" y="91"/>
                  </a:moveTo>
                  <a:cubicBezTo>
                    <a:pt x="146" y="171"/>
                    <a:pt x="146" y="171"/>
                    <a:pt x="146" y="171"/>
                  </a:cubicBezTo>
                  <a:cubicBezTo>
                    <a:pt x="146" y="196"/>
                    <a:pt x="128" y="212"/>
                    <a:pt x="100" y="212"/>
                  </a:cubicBezTo>
                  <a:cubicBezTo>
                    <a:pt x="73" y="212"/>
                    <a:pt x="55" y="196"/>
                    <a:pt x="55" y="17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66"/>
                    <a:pt x="73" y="50"/>
                    <a:pt x="100" y="50"/>
                  </a:cubicBezTo>
                  <a:cubicBezTo>
                    <a:pt x="128" y="50"/>
                    <a:pt x="146" y="66"/>
                    <a:pt x="146" y="91"/>
                  </a:cubicBez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69EFCDEB-2592-4135-B7E8-7481316C7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" y="249"/>
              <a:ext cx="257" cy="340"/>
            </a:xfrm>
            <a:custGeom>
              <a:avLst/>
              <a:gdLst>
                <a:gd name="T0" fmla="*/ 190 w 190"/>
                <a:gd name="T1" fmla="*/ 209 h 249"/>
                <a:gd name="T2" fmla="*/ 181 w 190"/>
                <a:gd name="T3" fmla="*/ 200 h 249"/>
                <a:gd name="T4" fmla="*/ 56 w 190"/>
                <a:gd name="T5" fmla="*/ 200 h 249"/>
                <a:gd name="T6" fmla="*/ 56 w 190"/>
                <a:gd name="T7" fmla="*/ 145 h 249"/>
                <a:gd name="T8" fmla="*/ 162 w 190"/>
                <a:gd name="T9" fmla="*/ 145 h 249"/>
                <a:gd name="T10" fmla="*/ 171 w 190"/>
                <a:gd name="T11" fmla="*/ 136 h 249"/>
                <a:gd name="T12" fmla="*/ 171 w 190"/>
                <a:gd name="T13" fmla="*/ 105 h 249"/>
                <a:gd name="T14" fmla="*/ 162 w 190"/>
                <a:gd name="T15" fmla="*/ 96 h 249"/>
                <a:gd name="T16" fmla="*/ 56 w 190"/>
                <a:gd name="T17" fmla="*/ 96 h 249"/>
                <a:gd name="T18" fmla="*/ 56 w 190"/>
                <a:gd name="T19" fmla="*/ 50 h 249"/>
                <a:gd name="T20" fmla="*/ 175 w 190"/>
                <a:gd name="T21" fmla="*/ 50 h 249"/>
                <a:gd name="T22" fmla="*/ 184 w 190"/>
                <a:gd name="T23" fmla="*/ 41 h 249"/>
                <a:gd name="T24" fmla="*/ 184 w 190"/>
                <a:gd name="T25" fmla="*/ 9 h 249"/>
                <a:gd name="T26" fmla="*/ 175 w 190"/>
                <a:gd name="T27" fmla="*/ 0 h 249"/>
                <a:gd name="T28" fmla="*/ 9 w 190"/>
                <a:gd name="T29" fmla="*/ 0 h 249"/>
                <a:gd name="T30" fmla="*/ 0 w 190"/>
                <a:gd name="T31" fmla="*/ 9 h 249"/>
                <a:gd name="T32" fmla="*/ 0 w 190"/>
                <a:gd name="T33" fmla="*/ 240 h 249"/>
                <a:gd name="T34" fmla="*/ 9 w 190"/>
                <a:gd name="T35" fmla="*/ 249 h 249"/>
                <a:gd name="T36" fmla="*/ 181 w 190"/>
                <a:gd name="T37" fmla="*/ 249 h 249"/>
                <a:gd name="T38" fmla="*/ 190 w 190"/>
                <a:gd name="T39" fmla="*/ 240 h 249"/>
                <a:gd name="T40" fmla="*/ 190 w 190"/>
                <a:gd name="T41" fmla="*/ 20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0" h="249">
                  <a:moveTo>
                    <a:pt x="190" y="209"/>
                  </a:moveTo>
                  <a:cubicBezTo>
                    <a:pt x="190" y="203"/>
                    <a:pt x="189" y="200"/>
                    <a:pt x="181" y="200"/>
                  </a:cubicBezTo>
                  <a:cubicBezTo>
                    <a:pt x="56" y="200"/>
                    <a:pt x="56" y="200"/>
                    <a:pt x="56" y="200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162" y="145"/>
                    <a:pt x="162" y="145"/>
                    <a:pt x="162" y="145"/>
                  </a:cubicBezTo>
                  <a:cubicBezTo>
                    <a:pt x="169" y="145"/>
                    <a:pt x="171" y="141"/>
                    <a:pt x="171" y="136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0"/>
                    <a:pt x="169" y="96"/>
                    <a:pt x="162" y="96"/>
                  </a:cubicBezTo>
                  <a:cubicBezTo>
                    <a:pt x="56" y="96"/>
                    <a:pt x="56" y="96"/>
                    <a:pt x="56" y="96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82" y="50"/>
                    <a:pt x="184" y="47"/>
                    <a:pt x="184" y="41"/>
                  </a:cubicBezTo>
                  <a:cubicBezTo>
                    <a:pt x="184" y="9"/>
                    <a:pt x="184" y="9"/>
                    <a:pt x="184" y="9"/>
                  </a:cubicBezTo>
                  <a:cubicBezTo>
                    <a:pt x="184" y="3"/>
                    <a:pt x="182" y="0"/>
                    <a:pt x="17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0"/>
                    <a:pt x="0" y="3"/>
                    <a:pt x="0" y="9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0" y="246"/>
                    <a:pt x="1" y="249"/>
                    <a:pt x="9" y="249"/>
                  </a:cubicBezTo>
                  <a:cubicBezTo>
                    <a:pt x="181" y="249"/>
                    <a:pt x="181" y="249"/>
                    <a:pt x="181" y="249"/>
                  </a:cubicBezTo>
                  <a:cubicBezTo>
                    <a:pt x="189" y="249"/>
                    <a:pt x="190" y="246"/>
                    <a:pt x="190" y="240"/>
                  </a:cubicBezTo>
                  <a:lnTo>
                    <a:pt x="190" y="209"/>
                  </a:ln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7601D1B-B05F-40E7-A6FE-A46998C7D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" y="241"/>
              <a:ext cx="270" cy="356"/>
            </a:xfrm>
            <a:custGeom>
              <a:avLst/>
              <a:gdLst>
                <a:gd name="T0" fmla="*/ 101 w 199"/>
                <a:gd name="T1" fmla="*/ 0 h 261"/>
                <a:gd name="T2" fmla="*/ 0 w 199"/>
                <a:gd name="T3" fmla="*/ 85 h 261"/>
                <a:gd name="T4" fmla="*/ 0 w 199"/>
                <a:gd name="T5" fmla="*/ 176 h 261"/>
                <a:gd name="T6" fmla="*/ 101 w 199"/>
                <a:gd name="T7" fmla="*/ 261 h 261"/>
                <a:gd name="T8" fmla="*/ 199 w 199"/>
                <a:gd name="T9" fmla="*/ 182 h 261"/>
                <a:gd name="T10" fmla="*/ 190 w 199"/>
                <a:gd name="T11" fmla="*/ 171 h 261"/>
                <a:gd name="T12" fmla="*/ 152 w 199"/>
                <a:gd name="T13" fmla="*/ 171 h 261"/>
                <a:gd name="T14" fmla="*/ 144 w 199"/>
                <a:gd name="T15" fmla="*/ 183 h 261"/>
                <a:gd name="T16" fmla="*/ 144 w 199"/>
                <a:gd name="T17" fmla="*/ 184 h 261"/>
                <a:gd name="T18" fmla="*/ 101 w 199"/>
                <a:gd name="T19" fmla="*/ 211 h 261"/>
                <a:gd name="T20" fmla="*/ 56 w 199"/>
                <a:gd name="T21" fmla="*/ 171 h 261"/>
                <a:gd name="T22" fmla="*/ 56 w 199"/>
                <a:gd name="T23" fmla="*/ 91 h 261"/>
                <a:gd name="T24" fmla="*/ 101 w 199"/>
                <a:gd name="T25" fmla="*/ 50 h 261"/>
                <a:gd name="T26" fmla="*/ 142 w 199"/>
                <a:gd name="T27" fmla="*/ 70 h 261"/>
                <a:gd name="T28" fmla="*/ 145 w 199"/>
                <a:gd name="T29" fmla="*/ 74 h 261"/>
                <a:gd name="T30" fmla="*/ 152 w 199"/>
                <a:gd name="T31" fmla="*/ 81 h 261"/>
                <a:gd name="T32" fmla="*/ 189 w 199"/>
                <a:gd name="T33" fmla="*/ 81 h 261"/>
                <a:gd name="T34" fmla="*/ 199 w 199"/>
                <a:gd name="T35" fmla="*/ 71 h 261"/>
                <a:gd name="T36" fmla="*/ 101 w 199"/>
                <a:gd name="T3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9" h="261">
                  <a:moveTo>
                    <a:pt x="101" y="0"/>
                  </a:moveTo>
                  <a:cubicBezTo>
                    <a:pt x="27" y="0"/>
                    <a:pt x="0" y="51"/>
                    <a:pt x="0" y="85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210"/>
                    <a:pt x="27" y="261"/>
                    <a:pt x="101" y="261"/>
                  </a:cubicBezTo>
                  <a:cubicBezTo>
                    <a:pt x="162" y="261"/>
                    <a:pt x="199" y="220"/>
                    <a:pt x="199" y="182"/>
                  </a:cubicBezTo>
                  <a:cubicBezTo>
                    <a:pt x="199" y="174"/>
                    <a:pt x="197" y="171"/>
                    <a:pt x="190" y="171"/>
                  </a:cubicBezTo>
                  <a:cubicBezTo>
                    <a:pt x="152" y="171"/>
                    <a:pt x="152" y="171"/>
                    <a:pt x="152" y="171"/>
                  </a:cubicBezTo>
                  <a:cubicBezTo>
                    <a:pt x="146" y="171"/>
                    <a:pt x="145" y="175"/>
                    <a:pt x="144" y="183"/>
                  </a:cubicBezTo>
                  <a:cubicBezTo>
                    <a:pt x="144" y="184"/>
                    <a:pt x="144" y="184"/>
                    <a:pt x="144" y="184"/>
                  </a:cubicBezTo>
                  <a:cubicBezTo>
                    <a:pt x="141" y="202"/>
                    <a:pt x="125" y="211"/>
                    <a:pt x="101" y="211"/>
                  </a:cubicBezTo>
                  <a:cubicBezTo>
                    <a:pt x="73" y="211"/>
                    <a:pt x="56" y="196"/>
                    <a:pt x="56" y="17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66"/>
                    <a:pt x="74" y="50"/>
                    <a:pt x="101" y="50"/>
                  </a:cubicBezTo>
                  <a:cubicBezTo>
                    <a:pt x="122" y="50"/>
                    <a:pt x="134" y="56"/>
                    <a:pt x="142" y="70"/>
                  </a:cubicBezTo>
                  <a:cubicBezTo>
                    <a:pt x="143" y="71"/>
                    <a:pt x="144" y="72"/>
                    <a:pt x="145" y="74"/>
                  </a:cubicBezTo>
                  <a:cubicBezTo>
                    <a:pt x="147" y="78"/>
                    <a:pt x="148" y="81"/>
                    <a:pt x="152" y="81"/>
                  </a:cubicBezTo>
                  <a:cubicBezTo>
                    <a:pt x="189" y="81"/>
                    <a:pt x="189" y="81"/>
                    <a:pt x="189" y="81"/>
                  </a:cubicBezTo>
                  <a:cubicBezTo>
                    <a:pt x="198" y="81"/>
                    <a:pt x="199" y="79"/>
                    <a:pt x="199" y="71"/>
                  </a:cubicBezTo>
                  <a:cubicBezTo>
                    <a:pt x="195" y="36"/>
                    <a:pt x="164" y="0"/>
                    <a:pt x="101" y="0"/>
                  </a:cubicBez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CF4D02E0-87BF-45D9-BF4D-8A04C18D5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1" y="241"/>
              <a:ext cx="275" cy="356"/>
            </a:xfrm>
            <a:custGeom>
              <a:avLst/>
              <a:gdLst>
                <a:gd name="T0" fmla="*/ 137 w 202"/>
                <a:gd name="T1" fmla="*/ 113 h 261"/>
                <a:gd name="T2" fmla="*/ 135 w 202"/>
                <a:gd name="T3" fmla="*/ 112 h 261"/>
                <a:gd name="T4" fmla="*/ 119 w 202"/>
                <a:gd name="T5" fmla="*/ 108 h 261"/>
                <a:gd name="T6" fmla="*/ 61 w 202"/>
                <a:gd name="T7" fmla="*/ 72 h 261"/>
                <a:gd name="T8" fmla="*/ 97 w 202"/>
                <a:gd name="T9" fmla="*/ 48 h 261"/>
                <a:gd name="T10" fmla="*/ 132 w 202"/>
                <a:gd name="T11" fmla="*/ 59 h 261"/>
                <a:gd name="T12" fmla="*/ 140 w 202"/>
                <a:gd name="T13" fmla="*/ 71 h 261"/>
                <a:gd name="T14" fmla="*/ 141 w 202"/>
                <a:gd name="T15" fmla="*/ 73 h 261"/>
                <a:gd name="T16" fmla="*/ 149 w 202"/>
                <a:gd name="T17" fmla="*/ 80 h 261"/>
                <a:gd name="T18" fmla="*/ 186 w 202"/>
                <a:gd name="T19" fmla="*/ 80 h 261"/>
                <a:gd name="T20" fmla="*/ 195 w 202"/>
                <a:gd name="T21" fmla="*/ 71 h 261"/>
                <a:gd name="T22" fmla="*/ 95 w 202"/>
                <a:gd name="T23" fmla="*/ 0 h 261"/>
                <a:gd name="T24" fmla="*/ 3 w 202"/>
                <a:gd name="T25" fmla="*/ 75 h 261"/>
                <a:gd name="T26" fmla="*/ 77 w 202"/>
                <a:gd name="T27" fmla="*/ 150 h 261"/>
                <a:gd name="T28" fmla="*/ 102 w 202"/>
                <a:gd name="T29" fmla="*/ 156 h 261"/>
                <a:gd name="T30" fmla="*/ 145 w 202"/>
                <a:gd name="T31" fmla="*/ 184 h 261"/>
                <a:gd name="T32" fmla="*/ 105 w 202"/>
                <a:gd name="T33" fmla="*/ 212 h 261"/>
                <a:gd name="T34" fmla="*/ 66 w 202"/>
                <a:gd name="T35" fmla="*/ 199 h 261"/>
                <a:gd name="T36" fmla="*/ 58 w 202"/>
                <a:gd name="T37" fmla="*/ 182 h 261"/>
                <a:gd name="T38" fmla="*/ 46 w 202"/>
                <a:gd name="T39" fmla="*/ 173 h 261"/>
                <a:gd name="T40" fmla="*/ 9 w 202"/>
                <a:gd name="T41" fmla="*/ 173 h 261"/>
                <a:gd name="T42" fmla="*/ 0 w 202"/>
                <a:gd name="T43" fmla="*/ 182 h 261"/>
                <a:gd name="T44" fmla="*/ 102 w 202"/>
                <a:gd name="T45" fmla="*/ 261 h 261"/>
                <a:gd name="T46" fmla="*/ 202 w 202"/>
                <a:gd name="T47" fmla="*/ 182 h 261"/>
                <a:gd name="T48" fmla="*/ 137 w 202"/>
                <a:gd name="T49" fmla="*/ 11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2" h="261">
                  <a:moveTo>
                    <a:pt x="137" y="113"/>
                  </a:moveTo>
                  <a:cubicBezTo>
                    <a:pt x="135" y="112"/>
                    <a:pt x="135" y="112"/>
                    <a:pt x="135" y="112"/>
                  </a:cubicBezTo>
                  <a:cubicBezTo>
                    <a:pt x="131" y="111"/>
                    <a:pt x="126" y="109"/>
                    <a:pt x="119" y="108"/>
                  </a:cubicBezTo>
                  <a:cubicBezTo>
                    <a:pt x="96" y="101"/>
                    <a:pt x="61" y="92"/>
                    <a:pt x="61" y="72"/>
                  </a:cubicBezTo>
                  <a:cubicBezTo>
                    <a:pt x="61" y="53"/>
                    <a:pt x="85" y="48"/>
                    <a:pt x="97" y="48"/>
                  </a:cubicBezTo>
                  <a:cubicBezTo>
                    <a:pt x="108" y="48"/>
                    <a:pt x="123" y="51"/>
                    <a:pt x="132" y="59"/>
                  </a:cubicBezTo>
                  <a:cubicBezTo>
                    <a:pt x="137" y="64"/>
                    <a:pt x="139" y="67"/>
                    <a:pt x="140" y="71"/>
                  </a:cubicBezTo>
                  <a:cubicBezTo>
                    <a:pt x="141" y="73"/>
                    <a:pt x="141" y="73"/>
                    <a:pt x="141" y="73"/>
                  </a:cubicBezTo>
                  <a:cubicBezTo>
                    <a:pt x="143" y="78"/>
                    <a:pt x="144" y="80"/>
                    <a:pt x="149" y="80"/>
                  </a:cubicBezTo>
                  <a:cubicBezTo>
                    <a:pt x="186" y="80"/>
                    <a:pt x="186" y="80"/>
                    <a:pt x="186" y="80"/>
                  </a:cubicBezTo>
                  <a:cubicBezTo>
                    <a:pt x="194" y="80"/>
                    <a:pt x="195" y="79"/>
                    <a:pt x="195" y="71"/>
                  </a:cubicBezTo>
                  <a:cubicBezTo>
                    <a:pt x="195" y="23"/>
                    <a:pt x="143" y="0"/>
                    <a:pt x="95" y="0"/>
                  </a:cubicBezTo>
                  <a:cubicBezTo>
                    <a:pt x="27" y="3"/>
                    <a:pt x="3" y="42"/>
                    <a:pt x="3" y="75"/>
                  </a:cubicBezTo>
                  <a:cubicBezTo>
                    <a:pt x="3" y="122"/>
                    <a:pt x="38" y="137"/>
                    <a:pt x="77" y="150"/>
                  </a:cubicBezTo>
                  <a:cubicBezTo>
                    <a:pt x="85" y="152"/>
                    <a:pt x="94" y="154"/>
                    <a:pt x="102" y="156"/>
                  </a:cubicBezTo>
                  <a:cubicBezTo>
                    <a:pt x="125" y="162"/>
                    <a:pt x="145" y="166"/>
                    <a:pt x="145" y="184"/>
                  </a:cubicBezTo>
                  <a:cubicBezTo>
                    <a:pt x="145" y="209"/>
                    <a:pt x="123" y="212"/>
                    <a:pt x="105" y="212"/>
                  </a:cubicBezTo>
                  <a:cubicBezTo>
                    <a:pt x="97" y="212"/>
                    <a:pt x="76" y="211"/>
                    <a:pt x="66" y="199"/>
                  </a:cubicBezTo>
                  <a:cubicBezTo>
                    <a:pt x="61" y="193"/>
                    <a:pt x="59" y="188"/>
                    <a:pt x="58" y="182"/>
                  </a:cubicBezTo>
                  <a:cubicBezTo>
                    <a:pt x="58" y="174"/>
                    <a:pt x="55" y="173"/>
                    <a:pt x="46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1" y="173"/>
                    <a:pt x="0" y="174"/>
                    <a:pt x="0" y="182"/>
                  </a:cubicBezTo>
                  <a:cubicBezTo>
                    <a:pt x="0" y="220"/>
                    <a:pt x="36" y="261"/>
                    <a:pt x="102" y="261"/>
                  </a:cubicBezTo>
                  <a:cubicBezTo>
                    <a:pt x="164" y="261"/>
                    <a:pt x="202" y="232"/>
                    <a:pt x="202" y="182"/>
                  </a:cubicBezTo>
                  <a:cubicBezTo>
                    <a:pt x="202" y="133"/>
                    <a:pt x="164" y="121"/>
                    <a:pt x="137" y="113"/>
                  </a:cubicBez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9B77A2D9-8724-44E6-A362-A5FE1C381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656"/>
              <a:ext cx="69" cy="57"/>
            </a:xfrm>
            <a:custGeom>
              <a:avLst/>
              <a:gdLst>
                <a:gd name="T0" fmla="*/ 50 w 69"/>
                <a:gd name="T1" fmla="*/ 39 h 57"/>
                <a:gd name="T2" fmla="*/ 50 w 69"/>
                <a:gd name="T3" fmla="*/ 39 h 57"/>
                <a:gd name="T4" fmla="*/ 59 w 69"/>
                <a:gd name="T5" fmla="*/ 0 h 57"/>
                <a:gd name="T6" fmla="*/ 69 w 69"/>
                <a:gd name="T7" fmla="*/ 0 h 57"/>
                <a:gd name="T8" fmla="*/ 56 w 69"/>
                <a:gd name="T9" fmla="*/ 57 h 57"/>
                <a:gd name="T10" fmla="*/ 45 w 69"/>
                <a:gd name="T11" fmla="*/ 57 h 57"/>
                <a:gd name="T12" fmla="*/ 35 w 69"/>
                <a:gd name="T13" fmla="*/ 19 h 57"/>
                <a:gd name="T14" fmla="*/ 34 w 69"/>
                <a:gd name="T15" fmla="*/ 19 h 57"/>
                <a:gd name="T16" fmla="*/ 25 w 69"/>
                <a:gd name="T17" fmla="*/ 57 h 57"/>
                <a:gd name="T18" fmla="*/ 14 w 69"/>
                <a:gd name="T19" fmla="*/ 57 h 57"/>
                <a:gd name="T20" fmla="*/ 0 w 69"/>
                <a:gd name="T21" fmla="*/ 0 h 57"/>
                <a:gd name="T22" fmla="*/ 11 w 69"/>
                <a:gd name="T23" fmla="*/ 0 h 57"/>
                <a:gd name="T24" fmla="*/ 19 w 69"/>
                <a:gd name="T25" fmla="*/ 39 h 57"/>
                <a:gd name="T26" fmla="*/ 19 w 69"/>
                <a:gd name="T27" fmla="*/ 39 h 57"/>
                <a:gd name="T28" fmla="*/ 30 w 69"/>
                <a:gd name="T29" fmla="*/ 0 h 57"/>
                <a:gd name="T30" fmla="*/ 40 w 69"/>
                <a:gd name="T31" fmla="*/ 0 h 57"/>
                <a:gd name="T32" fmla="*/ 50 w 69"/>
                <a:gd name="T33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57">
                  <a:moveTo>
                    <a:pt x="50" y="39"/>
                  </a:moveTo>
                  <a:lnTo>
                    <a:pt x="50" y="39"/>
                  </a:lnTo>
                  <a:lnTo>
                    <a:pt x="59" y="0"/>
                  </a:lnTo>
                  <a:lnTo>
                    <a:pt x="69" y="0"/>
                  </a:lnTo>
                  <a:lnTo>
                    <a:pt x="56" y="57"/>
                  </a:lnTo>
                  <a:lnTo>
                    <a:pt x="45" y="57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25" y="57"/>
                  </a:lnTo>
                  <a:lnTo>
                    <a:pt x="14" y="57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30" y="0"/>
                  </a:lnTo>
                  <a:lnTo>
                    <a:pt x="40" y="0"/>
                  </a:lnTo>
                  <a:lnTo>
                    <a:pt x="50" y="3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40E505DF-39C3-425B-9193-F95CE349D1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" y="656"/>
              <a:ext cx="47" cy="58"/>
            </a:xfrm>
            <a:custGeom>
              <a:avLst/>
              <a:gdLst>
                <a:gd name="T0" fmla="*/ 35 w 35"/>
                <a:gd name="T1" fmla="*/ 25 h 43"/>
                <a:gd name="T2" fmla="*/ 30 w 35"/>
                <a:gd name="T3" fmla="*/ 38 h 43"/>
                <a:gd name="T4" fmla="*/ 17 w 35"/>
                <a:gd name="T5" fmla="*/ 43 h 43"/>
                <a:gd name="T6" fmla="*/ 5 w 35"/>
                <a:gd name="T7" fmla="*/ 38 h 43"/>
                <a:gd name="T8" fmla="*/ 0 w 35"/>
                <a:gd name="T9" fmla="*/ 25 h 43"/>
                <a:gd name="T10" fmla="*/ 0 w 35"/>
                <a:gd name="T11" fmla="*/ 17 h 43"/>
                <a:gd name="T12" fmla="*/ 5 w 35"/>
                <a:gd name="T13" fmla="*/ 5 h 43"/>
                <a:gd name="T14" fmla="*/ 17 w 35"/>
                <a:gd name="T15" fmla="*/ 0 h 43"/>
                <a:gd name="T16" fmla="*/ 30 w 35"/>
                <a:gd name="T17" fmla="*/ 5 h 43"/>
                <a:gd name="T18" fmla="*/ 35 w 35"/>
                <a:gd name="T19" fmla="*/ 17 h 43"/>
                <a:gd name="T20" fmla="*/ 35 w 35"/>
                <a:gd name="T21" fmla="*/ 25 h 43"/>
                <a:gd name="T22" fmla="*/ 26 w 35"/>
                <a:gd name="T23" fmla="*/ 17 h 43"/>
                <a:gd name="T24" fmla="*/ 24 w 35"/>
                <a:gd name="T25" fmla="*/ 9 h 43"/>
                <a:gd name="T26" fmla="*/ 17 w 35"/>
                <a:gd name="T27" fmla="*/ 6 h 43"/>
                <a:gd name="T28" fmla="*/ 10 w 35"/>
                <a:gd name="T29" fmla="*/ 9 h 43"/>
                <a:gd name="T30" fmla="*/ 8 w 35"/>
                <a:gd name="T31" fmla="*/ 17 h 43"/>
                <a:gd name="T32" fmla="*/ 8 w 35"/>
                <a:gd name="T33" fmla="*/ 25 h 43"/>
                <a:gd name="T34" fmla="*/ 11 w 35"/>
                <a:gd name="T35" fmla="*/ 33 h 43"/>
                <a:gd name="T36" fmla="*/ 17 w 35"/>
                <a:gd name="T37" fmla="*/ 36 h 43"/>
                <a:gd name="T38" fmla="*/ 24 w 35"/>
                <a:gd name="T39" fmla="*/ 33 h 43"/>
                <a:gd name="T40" fmla="*/ 26 w 35"/>
                <a:gd name="T41" fmla="*/ 25 h 43"/>
                <a:gd name="T42" fmla="*/ 26 w 35"/>
                <a:gd name="T4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43">
                  <a:moveTo>
                    <a:pt x="35" y="25"/>
                  </a:moveTo>
                  <a:cubicBezTo>
                    <a:pt x="35" y="30"/>
                    <a:pt x="33" y="34"/>
                    <a:pt x="30" y="38"/>
                  </a:cubicBezTo>
                  <a:cubicBezTo>
                    <a:pt x="27" y="41"/>
                    <a:pt x="22" y="43"/>
                    <a:pt x="17" y="43"/>
                  </a:cubicBezTo>
                  <a:cubicBezTo>
                    <a:pt x="12" y="43"/>
                    <a:pt x="8" y="41"/>
                    <a:pt x="5" y="38"/>
                  </a:cubicBezTo>
                  <a:cubicBezTo>
                    <a:pt x="1" y="34"/>
                    <a:pt x="0" y="30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2"/>
                    <a:pt x="1" y="8"/>
                    <a:pt x="5" y="5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2" y="0"/>
                    <a:pt x="27" y="1"/>
                    <a:pt x="30" y="5"/>
                  </a:cubicBezTo>
                  <a:cubicBezTo>
                    <a:pt x="33" y="8"/>
                    <a:pt x="35" y="12"/>
                    <a:pt x="35" y="17"/>
                  </a:cubicBezTo>
                  <a:lnTo>
                    <a:pt x="35" y="25"/>
                  </a:lnTo>
                  <a:close/>
                  <a:moveTo>
                    <a:pt x="26" y="17"/>
                  </a:moveTo>
                  <a:cubicBezTo>
                    <a:pt x="26" y="14"/>
                    <a:pt x="26" y="11"/>
                    <a:pt x="24" y="9"/>
                  </a:cubicBezTo>
                  <a:cubicBezTo>
                    <a:pt x="22" y="7"/>
                    <a:pt x="20" y="6"/>
                    <a:pt x="17" y="6"/>
                  </a:cubicBezTo>
                  <a:cubicBezTo>
                    <a:pt x="14" y="6"/>
                    <a:pt x="12" y="7"/>
                    <a:pt x="10" y="9"/>
                  </a:cubicBezTo>
                  <a:cubicBezTo>
                    <a:pt x="9" y="11"/>
                    <a:pt x="8" y="14"/>
                    <a:pt x="8" y="17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8"/>
                    <a:pt x="9" y="31"/>
                    <a:pt x="11" y="33"/>
                  </a:cubicBezTo>
                  <a:cubicBezTo>
                    <a:pt x="12" y="35"/>
                    <a:pt x="14" y="36"/>
                    <a:pt x="17" y="36"/>
                  </a:cubicBezTo>
                  <a:cubicBezTo>
                    <a:pt x="20" y="36"/>
                    <a:pt x="22" y="35"/>
                    <a:pt x="24" y="33"/>
                  </a:cubicBezTo>
                  <a:cubicBezTo>
                    <a:pt x="26" y="31"/>
                    <a:pt x="26" y="28"/>
                    <a:pt x="26" y="25"/>
                  </a:cubicBezTo>
                  <a:lnTo>
                    <a:pt x="26" y="1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E435216A-E38E-457F-ABEC-8C282CBF6F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" y="656"/>
              <a:ext cx="45" cy="57"/>
            </a:xfrm>
            <a:custGeom>
              <a:avLst/>
              <a:gdLst>
                <a:gd name="T0" fmla="*/ 8 w 33"/>
                <a:gd name="T1" fmla="*/ 25 h 42"/>
                <a:gd name="T2" fmla="*/ 8 w 33"/>
                <a:gd name="T3" fmla="*/ 42 h 42"/>
                <a:gd name="T4" fmla="*/ 0 w 33"/>
                <a:gd name="T5" fmla="*/ 42 h 42"/>
                <a:gd name="T6" fmla="*/ 0 w 33"/>
                <a:gd name="T7" fmla="*/ 0 h 42"/>
                <a:gd name="T8" fmla="*/ 16 w 33"/>
                <a:gd name="T9" fmla="*/ 0 h 42"/>
                <a:gd name="T10" fmla="*/ 27 w 33"/>
                <a:gd name="T11" fmla="*/ 3 h 42"/>
                <a:gd name="T12" fmla="*/ 31 w 33"/>
                <a:gd name="T13" fmla="*/ 13 h 42"/>
                <a:gd name="T14" fmla="*/ 29 w 33"/>
                <a:gd name="T15" fmla="*/ 18 h 42"/>
                <a:gd name="T16" fmla="*/ 24 w 33"/>
                <a:gd name="T17" fmla="*/ 22 h 42"/>
                <a:gd name="T18" fmla="*/ 30 w 33"/>
                <a:gd name="T19" fmla="*/ 26 h 42"/>
                <a:gd name="T20" fmla="*/ 31 w 33"/>
                <a:gd name="T21" fmla="*/ 32 h 42"/>
                <a:gd name="T22" fmla="*/ 31 w 33"/>
                <a:gd name="T23" fmla="*/ 35 h 42"/>
                <a:gd name="T24" fmla="*/ 32 w 33"/>
                <a:gd name="T25" fmla="*/ 39 h 42"/>
                <a:gd name="T26" fmla="*/ 33 w 33"/>
                <a:gd name="T27" fmla="*/ 42 h 42"/>
                <a:gd name="T28" fmla="*/ 33 w 33"/>
                <a:gd name="T29" fmla="*/ 42 h 42"/>
                <a:gd name="T30" fmla="*/ 25 w 33"/>
                <a:gd name="T31" fmla="*/ 42 h 42"/>
                <a:gd name="T32" fmla="*/ 23 w 33"/>
                <a:gd name="T33" fmla="*/ 39 h 42"/>
                <a:gd name="T34" fmla="*/ 23 w 33"/>
                <a:gd name="T35" fmla="*/ 35 h 42"/>
                <a:gd name="T36" fmla="*/ 23 w 33"/>
                <a:gd name="T37" fmla="*/ 32 h 42"/>
                <a:gd name="T38" fmla="*/ 21 w 33"/>
                <a:gd name="T39" fmla="*/ 27 h 42"/>
                <a:gd name="T40" fmla="*/ 16 w 33"/>
                <a:gd name="T41" fmla="*/ 25 h 42"/>
                <a:gd name="T42" fmla="*/ 8 w 33"/>
                <a:gd name="T43" fmla="*/ 25 h 42"/>
                <a:gd name="T44" fmla="*/ 8 w 33"/>
                <a:gd name="T45" fmla="*/ 19 h 42"/>
                <a:gd name="T46" fmla="*/ 15 w 33"/>
                <a:gd name="T47" fmla="*/ 19 h 42"/>
                <a:gd name="T48" fmla="*/ 21 w 33"/>
                <a:gd name="T49" fmla="*/ 17 h 42"/>
                <a:gd name="T50" fmla="*/ 23 w 33"/>
                <a:gd name="T51" fmla="*/ 13 h 42"/>
                <a:gd name="T52" fmla="*/ 21 w 33"/>
                <a:gd name="T53" fmla="*/ 8 h 42"/>
                <a:gd name="T54" fmla="*/ 16 w 33"/>
                <a:gd name="T55" fmla="*/ 7 h 42"/>
                <a:gd name="T56" fmla="*/ 8 w 33"/>
                <a:gd name="T57" fmla="*/ 7 h 42"/>
                <a:gd name="T58" fmla="*/ 8 w 33"/>
                <a:gd name="T59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" h="42">
                  <a:moveTo>
                    <a:pt x="8" y="25"/>
                  </a:moveTo>
                  <a:cubicBezTo>
                    <a:pt x="8" y="42"/>
                    <a:pt x="8" y="42"/>
                    <a:pt x="8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0"/>
                    <a:pt x="24" y="1"/>
                    <a:pt x="27" y="3"/>
                  </a:cubicBezTo>
                  <a:cubicBezTo>
                    <a:pt x="30" y="6"/>
                    <a:pt x="31" y="9"/>
                    <a:pt x="31" y="13"/>
                  </a:cubicBezTo>
                  <a:cubicBezTo>
                    <a:pt x="31" y="15"/>
                    <a:pt x="30" y="17"/>
                    <a:pt x="29" y="18"/>
                  </a:cubicBezTo>
                  <a:cubicBezTo>
                    <a:pt x="28" y="20"/>
                    <a:pt x="26" y="21"/>
                    <a:pt x="24" y="22"/>
                  </a:cubicBezTo>
                  <a:cubicBezTo>
                    <a:pt x="27" y="23"/>
                    <a:pt x="29" y="24"/>
                    <a:pt x="30" y="26"/>
                  </a:cubicBezTo>
                  <a:cubicBezTo>
                    <a:pt x="31" y="27"/>
                    <a:pt x="31" y="30"/>
                    <a:pt x="31" y="32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36"/>
                    <a:pt x="31" y="38"/>
                    <a:pt x="32" y="39"/>
                  </a:cubicBezTo>
                  <a:cubicBezTo>
                    <a:pt x="32" y="40"/>
                    <a:pt x="33" y="41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4" y="42"/>
                    <a:pt x="23" y="41"/>
                    <a:pt x="23" y="39"/>
                  </a:cubicBezTo>
                  <a:cubicBezTo>
                    <a:pt x="23" y="38"/>
                    <a:pt x="23" y="36"/>
                    <a:pt x="23" y="35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0"/>
                    <a:pt x="22" y="28"/>
                    <a:pt x="21" y="27"/>
                  </a:cubicBezTo>
                  <a:cubicBezTo>
                    <a:pt x="20" y="26"/>
                    <a:pt x="18" y="25"/>
                    <a:pt x="16" y="25"/>
                  </a:cubicBezTo>
                  <a:lnTo>
                    <a:pt x="8" y="25"/>
                  </a:lnTo>
                  <a:close/>
                  <a:moveTo>
                    <a:pt x="8" y="19"/>
                  </a:moveTo>
                  <a:cubicBezTo>
                    <a:pt x="15" y="19"/>
                    <a:pt x="15" y="19"/>
                    <a:pt x="15" y="19"/>
                  </a:cubicBezTo>
                  <a:cubicBezTo>
                    <a:pt x="18" y="19"/>
                    <a:pt x="20" y="18"/>
                    <a:pt x="21" y="17"/>
                  </a:cubicBezTo>
                  <a:cubicBezTo>
                    <a:pt x="22" y="16"/>
                    <a:pt x="23" y="15"/>
                    <a:pt x="23" y="13"/>
                  </a:cubicBezTo>
                  <a:cubicBezTo>
                    <a:pt x="23" y="11"/>
                    <a:pt x="22" y="10"/>
                    <a:pt x="21" y="8"/>
                  </a:cubicBezTo>
                  <a:cubicBezTo>
                    <a:pt x="20" y="7"/>
                    <a:pt x="18" y="7"/>
                    <a:pt x="16" y="7"/>
                  </a:cubicBezTo>
                  <a:cubicBezTo>
                    <a:pt x="8" y="7"/>
                    <a:pt x="8" y="7"/>
                    <a:pt x="8" y="7"/>
                  </a:cubicBezTo>
                  <a:lnTo>
                    <a:pt x="8" y="1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8A0F1436-6695-442A-B1B6-045493313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656"/>
              <a:ext cx="47" cy="57"/>
            </a:xfrm>
            <a:custGeom>
              <a:avLst/>
              <a:gdLst>
                <a:gd name="T0" fmla="*/ 18 w 47"/>
                <a:gd name="T1" fmla="*/ 34 h 57"/>
                <a:gd name="T2" fmla="*/ 12 w 47"/>
                <a:gd name="T3" fmla="*/ 34 h 57"/>
                <a:gd name="T4" fmla="*/ 12 w 47"/>
                <a:gd name="T5" fmla="*/ 57 h 57"/>
                <a:gd name="T6" fmla="*/ 0 w 47"/>
                <a:gd name="T7" fmla="*/ 57 h 57"/>
                <a:gd name="T8" fmla="*/ 0 w 47"/>
                <a:gd name="T9" fmla="*/ 0 h 57"/>
                <a:gd name="T10" fmla="*/ 12 w 47"/>
                <a:gd name="T11" fmla="*/ 0 h 57"/>
                <a:gd name="T12" fmla="*/ 12 w 47"/>
                <a:gd name="T13" fmla="*/ 23 h 57"/>
                <a:gd name="T14" fmla="*/ 16 w 47"/>
                <a:gd name="T15" fmla="*/ 23 h 57"/>
                <a:gd name="T16" fmla="*/ 31 w 47"/>
                <a:gd name="T17" fmla="*/ 0 h 57"/>
                <a:gd name="T18" fmla="*/ 46 w 47"/>
                <a:gd name="T19" fmla="*/ 0 h 57"/>
                <a:gd name="T20" fmla="*/ 27 w 47"/>
                <a:gd name="T21" fmla="*/ 27 h 57"/>
                <a:gd name="T22" fmla="*/ 47 w 47"/>
                <a:gd name="T23" fmla="*/ 57 h 57"/>
                <a:gd name="T24" fmla="*/ 34 w 47"/>
                <a:gd name="T25" fmla="*/ 57 h 57"/>
                <a:gd name="T26" fmla="*/ 18 w 47"/>
                <a:gd name="T27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" h="57">
                  <a:moveTo>
                    <a:pt x="18" y="34"/>
                  </a:moveTo>
                  <a:lnTo>
                    <a:pt x="12" y="34"/>
                  </a:lnTo>
                  <a:lnTo>
                    <a:pt x="12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3"/>
                  </a:lnTo>
                  <a:lnTo>
                    <a:pt x="16" y="23"/>
                  </a:lnTo>
                  <a:lnTo>
                    <a:pt x="31" y="0"/>
                  </a:lnTo>
                  <a:lnTo>
                    <a:pt x="46" y="0"/>
                  </a:lnTo>
                  <a:lnTo>
                    <a:pt x="27" y="27"/>
                  </a:lnTo>
                  <a:lnTo>
                    <a:pt x="47" y="57"/>
                  </a:lnTo>
                  <a:lnTo>
                    <a:pt x="34" y="57"/>
                  </a:lnTo>
                  <a:lnTo>
                    <a:pt x="18" y="34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8B8D0DA2-B245-4566-A7C0-D43AAB4A33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1" y="656"/>
              <a:ext cx="45" cy="57"/>
            </a:xfrm>
            <a:custGeom>
              <a:avLst/>
              <a:gdLst>
                <a:gd name="T0" fmla="*/ 9 w 33"/>
                <a:gd name="T1" fmla="*/ 27 h 42"/>
                <a:gd name="T2" fmla="*/ 9 w 33"/>
                <a:gd name="T3" fmla="*/ 42 h 42"/>
                <a:gd name="T4" fmla="*/ 0 w 33"/>
                <a:gd name="T5" fmla="*/ 42 h 42"/>
                <a:gd name="T6" fmla="*/ 0 w 33"/>
                <a:gd name="T7" fmla="*/ 0 h 42"/>
                <a:gd name="T8" fmla="*/ 17 w 33"/>
                <a:gd name="T9" fmla="*/ 0 h 42"/>
                <a:gd name="T10" fmla="*/ 28 w 33"/>
                <a:gd name="T11" fmla="*/ 4 h 42"/>
                <a:gd name="T12" fmla="*/ 33 w 33"/>
                <a:gd name="T13" fmla="*/ 14 h 42"/>
                <a:gd name="T14" fmla="*/ 28 w 33"/>
                <a:gd name="T15" fmla="*/ 23 h 42"/>
                <a:gd name="T16" fmla="*/ 17 w 33"/>
                <a:gd name="T17" fmla="*/ 27 h 42"/>
                <a:gd name="T18" fmla="*/ 9 w 33"/>
                <a:gd name="T19" fmla="*/ 27 h 42"/>
                <a:gd name="T20" fmla="*/ 9 w 33"/>
                <a:gd name="T21" fmla="*/ 20 h 42"/>
                <a:gd name="T22" fmla="*/ 17 w 33"/>
                <a:gd name="T23" fmla="*/ 20 h 42"/>
                <a:gd name="T24" fmla="*/ 22 w 33"/>
                <a:gd name="T25" fmla="*/ 19 h 42"/>
                <a:gd name="T26" fmla="*/ 24 w 33"/>
                <a:gd name="T27" fmla="*/ 14 h 42"/>
                <a:gd name="T28" fmla="*/ 22 w 33"/>
                <a:gd name="T29" fmla="*/ 9 h 42"/>
                <a:gd name="T30" fmla="*/ 17 w 33"/>
                <a:gd name="T31" fmla="*/ 7 h 42"/>
                <a:gd name="T32" fmla="*/ 9 w 33"/>
                <a:gd name="T33" fmla="*/ 7 h 42"/>
                <a:gd name="T34" fmla="*/ 9 w 33"/>
                <a:gd name="T35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42">
                  <a:moveTo>
                    <a:pt x="9" y="27"/>
                  </a:moveTo>
                  <a:cubicBezTo>
                    <a:pt x="9" y="42"/>
                    <a:pt x="9" y="42"/>
                    <a:pt x="9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2" y="0"/>
                    <a:pt x="26" y="1"/>
                    <a:pt x="28" y="4"/>
                  </a:cubicBezTo>
                  <a:cubicBezTo>
                    <a:pt x="31" y="6"/>
                    <a:pt x="33" y="10"/>
                    <a:pt x="33" y="14"/>
                  </a:cubicBezTo>
                  <a:cubicBezTo>
                    <a:pt x="33" y="18"/>
                    <a:pt x="31" y="21"/>
                    <a:pt x="28" y="23"/>
                  </a:cubicBezTo>
                  <a:cubicBezTo>
                    <a:pt x="26" y="26"/>
                    <a:pt x="22" y="27"/>
                    <a:pt x="17" y="27"/>
                  </a:cubicBezTo>
                  <a:lnTo>
                    <a:pt x="9" y="27"/>
                  </a:lnTo>
                  <a:close/>
                  <a:moveTo>
                    <a:pt x="9" y="20"/>
                  </a:moveTo>
                  <a:cubicBezTo>
                    <a:pt x="17" y="20"/>
                    <a:pt x="17" y="20"/>
                    <a:pt x="17" y="20"/>
                  </a:cubicBezTo>
                  <a:cubicBezTo>
                    <a:pt x="19" y="20"/>
                    <a:pt x="21" y="20"/>
                    <a:pt x="22" y="19"/>
                  </a:cubicBezTo>
                  <a:cubicBezTo>
                    <a:pt x="23" y="17"/>
                    <a:pt x="24" y="16"/>
                    <a:pt x="24" y="14"/>
                  </a:cubicBezTo>
                  <a:cubicBezTo>
                    <a:pt x="24" y="12"/>
                    <a:pt x="23" y="10"/>
                    <a:pt x="22" y="9"/>
                  </a:cubicBezTo>
                  <a:cubicBezTo>
                    <a:pt x="21" y="7"/>
                    <a:pt x="19" y="7"/>
                    <a:pt x="17" y="7"/>
                  </a:cubicBezTo>
                  <a:cubicBezTo>
                    <a:pt x="9" y="7"/>
                    <a:pt x="9" y="7"/>
                    <a:pt x="9" y="7"/>
                  </a:cubicBezTo>
                  <a:lnTo>
                    <a:pt x="9" y="20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5FA80D5B-209E-453F-999B-3BA178426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" y="656"/>
              <a:ext cx="37" cy="57"/>
            </a:xfrm>
            <a:custGeom>
              <a:avLst/>
              <a:gdLst>
                <a:gd name="T0" fmla="*/ 12 w 37"/>
                <a:gd name="T1" fmla="*/ 49 h 57"/>
                <a:gd name="T2" fmla="*/ 37 w 37"/>
                <a:gd name="T3" fmla="*/ 49 h 57"/>
                <a:gd name="T4" fmla="*/ 37 w 37"/>
                <a:gd name="T5" fmla="*/ 57 h 57"/>
                <a:gd name="T6" fmla="*/ 0 w 37"/>
                <a:gd name="T7" fmla="*/ 57 h 57"/>
                <a:gd name="T8" fmla="*/ 0 w 37"/>
                <a:gd name="T9" fmla="*/ 0 h 57"/>
                <a:gd name="T10" fmla="*/ 12 w 37"/>
                <a:gd name="T11" fmla="*/ 0 h 57"/>
                <a:gd name="T12" fmla="*/ 12 w 37"/>
                <a:gd name="T13" fmla="*/ 4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57">
                  <a:moveTo>
                    <a:pt x="12" y="49"/>
                  </a:moveTo>
                  <a:lnTo>
                    <a:pt x="37" y="49"/>
                  </a:lnTo>
                  <a:lnTo>
                    <a:pt x="37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0DC99647-7BFB-4560-BB1E-2A4633C99C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656"/>
              <a:ext cx="51" cy="57"/>
            </a:xfrm>
            <a:custGeom>
              <a:avLst/>
              <a:gdLst>
                <a:gd name="T0" fmla="*/ 36 w 51"/>
                <a:gd name="T1" fmla="*/ 45 h 57"/>
                <a:gd name="T2" fmla="*/ 16 w 51"/>
                <a:gd name="T3" fmla="*/ 45 h 57"/>
                <a:gd name="T4" fmla="*/ 12 w 51"/>
                <a:gd name="T5" fmla="*/ 57 h 57"/>
                <a:gd name="T6" fmla="*/ 0 w 51"/>
                <a:gd name="T7" fmla="*/ 57 h 57"/>
                <a:gd name="T8" fmla="*/ 20 w 51"/>
                <a:gd name="T9" fmla="*/ 0 h 57"/>
                <a:gd name="T10" fmla="*/ 32 w 51"/>
                <a:gd name="T11" fmla="*/ 0 h 57"/>
                <a:gd name="T12" fmla="*/ 51 w 51"/>
                <a:gd name="T13" fmla="*/ 57 h 57"/>
                <a:gd name="T14" fmla="*/ 40 w 51"/>
                <a:gd name="T15" fmla="*/ 57 h 57"/>
                <a:gd name="T16" fmla="*/ 36 w 51"/>
                <a:gd name="T17" fmla="*/ 45 h 57"/>
                <a:gd name="T18" fmla="*/ 19 w 51"/>
                <a:gd name="T19" fmla="*/ 37 h 57"/>
                <a:gd name="T20" fmla="*/ 34 w 51"/>
                <a:gd name="T21" fmla="*/ 37 h 57"/>
                <a:gd name="T22" fmla="*/ 25 w 51"/>
                <a:gd name="T23" fmla="*/ 13 h 57"/>
                <a:gd name="T24" fmla="*/ 25 w 51"/>
                <a:gd name="T25" fmla="*/ 13 h 57"/>
                <a:gd name="T26" fmla="*/ 19 w 51"/>
                <a:gd name="T27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7">
                  <a:moveTo>
                    <a:pt x="36" y="45"/>
                  </a:moveTo>
                  <a:lnTo>
                    <a:pt x="16" y="45"/>
                  </a:lnTo>
                  <a:lnTo>
                    <a:pt x="12" y="57"/>
                  </a:lnTo>
                  <a:lnTo>
                    <a:pt x="0" y="57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51" y="57"/>
                  </a:lnTo>
                  <a:lnTo>
                    <a:pt x="40" y="57"/>
                  </a:lnTo>
                  <a:lnTo>
                    <a:pt x="36" y="45"/>
                  </a:lnTo>
                  <a:close/>
                  <a:moveTo>
                    <a:pt x="19" y="37"/>
                  </a:moveTo>
                  <a:lnTo>
                    <a:pt x="34" y="37"/>
                  </a:lnTo>
                  <a:lnTo>
                    <a:pt x="25" y="13"/>
                  </a:lnTo>
                  <a:lnTo>
                    <a:pt x="25" y="13"/>
                  </a:lnTo>
                  <a:lnTo>
                    <a:pt x="19" y="3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B4227A2F-DD37-4EED-A0F2-9BCF6679A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656"/>
              <a:ext cx="46" cy="58"/>
            </a:xfrm>
            <a:custGeom>
              <a:avLst/>
              <a:gdLst>
                <a:gd name="T0" fmla="*/ 33 w 34"/>
                <a:gd name="T1" fmla="*/ 28 h 43"/>
                <a:gd name="T2" fmla="*/ 34 w 34"/>
                <a:gd name="T3" fmla="*/ 28 h 43"/>
                <a:gd name="T4" fmla="*/ 29 w 34"/>
                <a:gd name="T5" fmla="*/ 39 h 43"/>
                <a:gd name="T6" fmla="*/ 18 w 34"/>
                <a:gd name="T7" fmla="*/ 43 h 43"/>
                <a:gd name="T8" fmla="*/ 5 w 34"/>
                <a:gd name="T9" fmla="*/ 38 h 43"/>
                <a:gd name="T10" fmla="*/ 0 w 34"/>
                <a:gd name="T11" fmla="*/ 25 h 43"/>
                <a:gd name="T12" fmla="*/ 0 w 34"/>
                <a:gd name="T13" fmla="*/ 17 h 43"/>
                <a:gd name="T14" fmla="*/ 5 w 34"/>
                <a:gd name="T15" fmla="*/ 4 h 43"/>
                <a:gd name="T16" fmla="*/ 17 w 34"/>
                <a:gd name="T17" fmla="*/ 0 h 43"/>
                <a:gd name="T18" fmla="*/ 29 w 34"/>
                <a:gd name="T19" fmla="*/ 4 h 43"/>
                <a:gd name="T20" fmla="*/ 34 w 34"/>
                <a:gd name="T21" fmla="*/ 14 h 43"/>
                <a:gd name="T22" fmla="*/ 34 w 34"/>
                <a:gd name="T23" fmla="*/ 15 h 43"/>
                <a:gd name="T24" fmla="*/ 25 w 34"/>
                <a:gd name="T25" fmla="*/ 15 h 43"/>
                <a:gd name="T26" fmla="*/ 23 w 34"/>
                <a:gd name="T27" fmla="*/ 8 h 43"/>
                <a:gd name="T28" fmla="*/ 17 w 34"/>
                <a:gd name="T29" fmla="*/ 6 h 43"/>
                <a:gd name="T30" fmla="*/ 11 w 34"/>
                <a:gd name="T31" fmla="*/ 9 h 43"/>
                <a:gd name="T32" fmla="*/ 9 w 34"/>
                <a:gd name="T33" fmla="*/ 17 h 43"/>
                <a:gd name="T34" fmla="*/ 9 w 34"/>
                <a:gd name="T35" fmla="*/ 25 h 43"/>
                <a:gd name="T36" fmla="*/ 11 w 34"/>
                <a:gd name="T37" fmla="*/ 33 h 43"/>
                <a:gd name="T38" fmla="*/ 18 w 34"/>
                <a:gd name="T39" fmla="*/ 36 h 43"/>
                <a:gd name="T40" fmla="*/ 23 w 34"/>
                <a:gd name="T41" fmla="*/ 34 h 43"/>
                <a:gd name="T42" fmla="*/ 25 w 34"/>
                <a:gd name="T43" fmla="*/ 28 h 43"/>
                <a:gd name="T44" fmla="*/ 33 w 34"/>
                <a:gd name="T45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43">
                  <a:moveTo>
                    <a:pt x="33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4" y="33"/>
                    <a:pt x="32" y="36"/>
                    <a:pt x="29" y="39"/>
                  </a:cubicBezTo>
                  <a:cubicBezTo>
                    <a:pt x="27" y="42"/>
                    <a:pt x="23" y="43"/>
                    <a:pt x="18" y="43"/>
                  </a:cubicBezTo>
                  <a:cubicBezTo>
                    <a:pt x="12" y="43"/>
                    <a:pt x="8" y="41"/>
                    <a:pt x="5" y="38"/>
                  </a:cubicBezTo>
                  <a:cubicBezTo>
                    <a:pt x="2" y="35"/>
                    <a:pt x="0" y="31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2"/>
                    <a:pt x="2" y="8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2" y="0"/>
                    <a:pt x="26" y="1"/>
                    <a:pt x="29" y="4"/>
                  </a:cubicBezTo>
                  <a:cubicBezTo>
                    <a:pt x="32" y="6"/>
                    <a:pt x="34" y="10"/>
                    <a:pt x="34" y="14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2"/>
                    <a:pt x="25" y="10"/>
                    <a:pt x="23" y="8"/>
                  </a:cubicBezTo>
                  <a:cubicBezTo>
                    <a:pt x="22" y="7"/>
                    <a:pt x="20" y="6"/>
                    <a:pt x="17" y="6"/>
                  </a:cubicBezTo>
                  <a:cubicBezTo>
                    <a:pt x="15" y="6"/>
                    <a:pt x="13" y="7"/>
                    <a:pt x="11" y="9"/>
                  </a:cubicBezTo>
                  <a:cubicBezTo>
                    <a:pt x="10" y="11"/>
                    <a:pt x="9" y="14"/>
                    <a:pt x="9" y="17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29"/>
                    <a:pt x="10" y="31"/>
                    <a:pt x="11" y="33"/>
                  </a:cubicBezTo>
                  <a:cubicBezTo>
                    <a:pt x="13" y="35"/>
                    <a:pt x="15" y="36"/>
                    <a:pt x="18" y="36"/>
                  </a:cubicBezTo>
                  <a:cubicBezTo>
                    <a:pt x="20" y="36"/>
                    <a:pt x="22" y="36"/>
                    <a:pt x="23" y="34"/>
                  </a:cubicBezTo>
                  <a:cubicBezTo>
                    <a:pt x="25" y="33"/>
                    <a:pt x="25" y="31"/>
                    <a:pt x="25" y="28"/>
                  </a:cubicBezTo>
                  <a:lnTo>
                    <a:pt x="33" y="28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ABAA9A34-EB06-4C9B-8F31-2F616D004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" y="656"/>
              <a:ext cx="38" cy="57"/>
            </a:xfrm>
            <a:custGeom>
              <a:avLst/>
              <a:gdLst>
                <a:gd name="T0" fmla="*/ 34 w 38"/>
                <a:gd name="T1" fmla="*/ 33 h 57"/>
                <a:gd name="T2" fmla="*/ 10 w 38"/>
                <a:gd name="T3" fmla="*/ 33 h 57"/>
                <a:gd name="T4" fmla="*/ 10 w 38"/>
                <a:gd name="T5" fmla="*/ 49 h 57"/>
                <a:gd name="T6" fmla="*/ 38 w 38"/>
                <a:gd name="T7" fmla="*/ 49 h 57"/>
                <a:gd name="T8" fmla="*/ 38 w 38"/>
                <a:gd name="T9" fmla="*/ 57 h 57"/>
                <a:gd name="T10" fmla="*/ 0 w 38"/>
                <a:gd name="T11" fmla="*/ 57 h 57"/>
                <a:gd name="T12" fmla="*/ 0 w 38"/>
                <a:gd name="T13" fmla="*/ 0 h 57"/>
                <a:gd name="T14" fmla="*/ 38 w 38"/>
                <a:gd name="T15" fmla="*/ 0 h 57"/>
                <a:gd name="T16" fmla="*/ 38 w 38"/>
                <a:gd name="T17" fmla="*/ 9 h 57"/>
                <a:gd name="T18" fmla="*/ 10 w 38"/>
                <a:gd name="T19" fmla="*/ 9 h 57"/>
                <a:gd name="T20" fmla="*/ 10 w 38"/>
                <a:gd name="T21" fmla="*/ 23 h 57"/>
                <a:gd name="T22" fmla="*/ 34 w 38"/>
                <a:gd name="T23" fmla="*/ 23 h 57"/>
                <a:gd name="T24" fmla="*/ 34 w 38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57">
                  <a:moveTo>
                    <a:pt x="34" y="33"/>
                  </a:moveTo>
                  <a:lnTo>
                    <a:pt x="10" y="33"/>
                  </a:lnTo>
                  <a:lnTo>
                    <a:pt x="10" y="49"/>
                  </a:lnTo>
                  <a:lnTo>
                    <a:pt x="38" y="49"/>
                  </a:lnTo>
                  <a:lnTo>
                    <a:pt x="38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9"/>
                  </a:lnTo>
                  <a:lnTo>
                    <a:pt x="10" y="9"/>
                  </a:lnTo>
                  <a:lnTo>
                    <a:pt x="10" y="23"/>
                  </a:lnTo>
                  <a:lnTo>
                    <a:pt x="34" y="23"/>
                  </a:lnTo>
                  <a:lnTo>
                    <a:pt x="34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1F01320E-99B0-4C3C-88BF-9EEE6EA91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656"/>
              <a:ext cx="45" cy="58"/>
            </a:xfrm>
            <a:custGeom>
              <a:avLst/>
              <a:gdLst>
                <a:gd name="T0" fmla="*/ 25 w 33"/>
                <a:gd name="T1" fmla="*/ 31 h 43"/>
                <a:gd name="T2" fmla="*/ 23 w 33"/>
                <a:gd name="T3" fmla="*/ 27 h 43"/>
                <a:gd name="T4" fmla="*/ 17 w 33"/>
                <a:gd name="T5" fmla="*/ 25 h 43"/>
                <a:gd name="T6" fmla="*/ 6 w 33"/>
                <a:gd name="T7" fmla="*/ 19 h 43"/>
                <a:gd name="T8" fmla="*/ 2 w 33"/>
                <a:gd name="T9" fmla="*/ 11 h 43"/>
                <a:gd name="T10" fmla="*/ 6 w 33"/>
                <a:gd name="T11" fmla="*/ 3 h 43"/>
                <a:gd name="T12" fmla="*/ 17 w 33"/>
                <a:gd name="T13" fmla="*/ 0 h 43"/>
                <a:gd name="T14" fmla="*/ 29 w 33"/>
                <a:gd name="T15" fmla="*/ 3 h 43"/>
                <a:gd name="T16" fmla="*/ 33 w 33"/>
                <a:gd name="T17" fmla="*/ 12 h 43"/>
                <a:gd name="T18" fmla="*/ 33 w 33"/>
                <a:gd name="T19" fmla="*/ 13 h 43"/>
                <a:gd name="T20" fmla="*/ 25 w 33"/>
                <a:gd name="T21" fmla="*/ 13 h 43"/>
                <a:gd name="T22" fmla="*/ 23 w 33"/>
                <a:gd name="T23" fmla="*/ 8 h 43"/>
                <a:gd name="T24" fmla="*/ 17 w 33"/>
                <a:gd name="T25" fmla="*/ 6 h 43"/>
                <a:gd name="T26" fmla="*/ 12 w 33"/>
                <a:gd name="T27" fmla="*/ 7 h 43"/>
                <a:gd name="T28" fmla="*/ 10 w 33"/>
                <a:gd name="T29" fmla="*/ 11 h 43"/>
                <a:gd name="T30" fmla="*/ 12 w 33"/>
                <a:gd name="T31" fmla="*/ 15 h 43"/>
                <a:gd name="T32" fmla="*/ 19 w 33"/>
                <a:gd name="T33" fmla="*/ 18 h 43"/>
                <a:gd name="T34" fmla="*/ 30 w 33"/>
                <a:gd name="T35" fmla="*/ 23 h 43"/>
                <a:gd name="T36" fmla="*/ 33 w 33"/>
                <a:gd name="T37" fmla="*/ 31 h 43"/>
                <a:gd name="T38" fmla="*/ 29 w 33"/>
                <a:gd name="T39" fmla="*/ 40 h 43"/>
                <a:gd name="T40" fmla="*/ 18 w 33"/>
                <a:gd name="T41" fmla="*/ 43 h 43"/>
                <a:gd name="T42" fmla="*/ 6 w 33"/>
                <a:gd name="T43" fmla="*/ 39 h 43"/>
                <a:gd name="T44" fmla="*/ 1 w 33"/>
                <a:gd name="T45" fmla="*/ 29 h 43"/>
                <a:gd name="T46" fmla="*/ 1 w 33"/>
                <a:gd name="T47" fmla="*/ 29 h 43"/>
                <a:gd name="T48" fmla="*/ 9 w 33"/>
                <a:gd name="T49" fmla="*/ 29 h 43"/>
                <a:gd name="T50" fmla="*/ 11 w 33"/>
                <a:gd name="T51" fmla="*/ 35 h 43"/>
                <a:gd name="T52" fmla="*/ 18 w 33"/>
                <a:gd name="T53" fmla="*/ 36 h 43"/>
                <a:gd name="T54" fmla="*/ 23 w 33"/>
                <a:gd name="T55" fmla="*/ 35 h 43"/>
                <a:gd name="T56" fmla="*/ 25 w 33"/>
                <a:gd name="T57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" h="43">
                  <a:moveTo>
                    <a:pt x="25" y="31"/>
                  </a:moveTo>
                  <a:cubicBezTo>
                    <a:pt x="25" y="30"/>
                    <a:pt x="24" y="28"/>
                    <a:pt x="23" y="27"/>
                  </a:cubicBezTo>
                  <a:cubicBezTo>
                    <a:pt x="22" y="26"/>
                    <a:pt x="20" y="25"/>
                    <a:pt x="17" y="25"/>
                  </a:cubicBezTo>
                  <a:cubicBezTo>
                    <a:pt x="12" y="23"/>
                    <a:pt x="8" y="21"/>
                    <a:pt x="6" y="19"/>
                  </a:cubicBezTo>
                  <a:cubicBezTo>
                    <a:pt x="3" y="17"/>
                    <a:pt x="2" y="15"/>
                    <a:pt x="2" y="11"/>
                  </a:cubicBezTo>
                  <a:cubicBezTo>
                    <a:pt x="2" y="8"/>
                    <a:pt x="3" y="5"/>
                    <a:pt x="6" y="3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2" y="0"/>
                    <a:pt x="26" y="1"/>
                    <a:pt x="29" y="3"/>
                  </a:cubicBezTo>
                  <a:cubicBezTo>
                    <a:pt x="32" y="6"/>
                    <a:pt x="33" y="9"/>
                    <a:pt x="33" y="12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1"/>
                    <a:pt x="24" y="9"/>
                    <a:pt x="23" y="8"/>
                  </a:cubicBezTo>
                  <a:cubicBezTo>
                    <a:pt x="21" y="7"/>
                    <a:pt x="20" y="6"/>
                    <a:pt x="17" y="6"/>
                  </a:cubicBezTo>
                  <a:cubicBezTo>
                    <a:pt x="15" y="6"/>
                    <a:pt x="13" y="6"/>
                    <a:pt x="12" y="7"/>
                  </a:cubicBezTo>
                  <a:cubicBezTo>
                    <a:pt x="11" y="8"/>
                    <a:pt x="10" y="10"/>
                    <a:pt x="10" y="11"/>
                  </a:cubicBezTo>
                  <a:cubicBezTo>
                    <a:pt x="10" y="13"/>
                    <a:pt x="11" y="14"/>
                    <a:pt x="12" y="15"/>
                  </a:cubicBezTo>
                  <a:cubicBezTo>
                    <a:pt x="13" y="16"/>
                    <a:pt x="16" y="17"/>
                    <a:pt x="19" y="18"/>
                  </a:cubicBezTo>
                  <a:cubicBezTo>
                    <a:pt x="24" y="19"/>
                    <a:pt x="27" y="21"/>
                    <a:pt x="30" y="23"/>
                  </a:cubicBezTo>
                  <a:cubicBezTo>
                    <a:pt x="32" y="25"/>
                    <a:pt x="33" y="28"/>
                    <a:pt x="33" y="31"/>
                  </a:cubicBezTo>
                  <a:cubicBezTo>
                    <a:pt x="33" y="35"/>
                    <a:pt x="32" y="38"/>
                    <a:pt x="29" y="40"/>
                  </a:cubicBezTo>
                  <a:cubicBezTo>
                    <a:pt x="26" y="42"/>
                    <a:pt x="22" y="43"/>
                    <a:pt x="18" y="43"/>
                  </a:cubicBezTo>
                  <a:cubicBezTo>
                    <a:pt x="13" y="43"/>
                    <a:pt x="9" y="42"/>
                    <a:pt x="6" y="39"/>
                  </a:cubicBezTo>
                  <a:cubicBezTo>
                    <a:pt x="2" y="37"/>
                    <a:pt x="0" y="34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2"/>
                    <a:pt x="10" y="34"/>
                    <a:pt x="11" y="35"/>
                  </a:cubicBezTo>
                  <a:cubicBezTo>
                    <a:pt x="13" y="36"/>
                    <a:pt x="15" y="36"/>
                    <a:pt x="18" y="36"/>
                  </a:cubicBezTo>
                  <a:cubicBezTo>
                    <a:pt x="20" y="36"/>
                    <a:pt x="22" y="36"/>
                    <a:pt x="23" y="35"/>
                  </a:cubicBezTo>
                  <a:cubicBezTo>
                    <a:pt x="24" y="34"/>
                    <a:pt x="25" y="33"/>
                    <a:pt x="25" y="31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2D54BA8E-95D7-452E-AACD-5C7A9D7470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3" y="656"/>
              <a:ext cx="52" cy="57"/>
            </a:xfrm>
            <a:custGeom>
              <a:avLst/>
              <a:gdLst>
                <a:gd name="T0" fmla="*/ 36 w 52"/>
                <a:gd name="T1" fmla="*/ 45 h 57"/>
                <a:gd name="T2" fmla="*/ 17 w 52"/>
                <a:gd name="T3" fmla="*/ 45 h 57"/>
                <a:gd name="T4" fmla="*/ 13 w 52"/>
                <a:gd name="T5" fmla="*/ 57 h 57"/>
                <a:gd name="T6" fmla="*/ 0 w 52"/>
                <a:gd name="T7" fmla="*/ 57 h 57"/>
                <a:gd name="T8" fmla="*/ 21 w 52"/>
                <a:gd name="T9" fmla="*/ 0 h 57"/>
                <a:gd name="T10" fmla="*/ 32 w 52"/>
                <a:gd name="T11" fmla="*/ 0 h 57"/>
                <a:gd name="T12" fmla="*/ 52 w 52"/>
                <a:gd name="T13" fmla="*/ 57 h 57"/>
                <a:gd name="T14" fmla="*/ 40 w 52"/>
                <a:gd name="T15" fmla="*/ 57 h 57"/>
                <a:gd name="T16" fmla="*/ 36 w 52"/>
                <a:gd name="T17" fmla="*/ 45 h 57"/>
                <a:gd name="T18" fmla="*/ 19 w 52"/>
                <a:gd name="T19" fmla="*/ 37 h 57"/>
                <a:gd name="T20" fmla="*/ 33 w 52"/>
                <a:gd name="T21" fmla="*/ 37 h 57"/>
                <a:gd name="T22" fmla="*/ 26 w 52"/>
                <a:gd name="T23" fmla="*/ 13 h 57"/>
                <a:gd name="T24" fmla="*/ 26 w 52"/>
                <a:gd name="T25" fmla="*/ 13 h 57"/>
                <a:gd name="T26" fmla="*/ 19 w 52"/>
                <a:gd name="T27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57">
                  <a:moveTo>
                    <a:pt x="36" y="45"/>
                  </a:moveTo>
                  <a:lnTo>
                    <a:pt x="17" y="45"/>
                  </a:lnTo>
                  <a:lnTo>
                    <a:pt x="13" y="57"/>
                  </a:lnTo>
                  <a:lnTo>
                    <a:pt x="0" y="57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2" y="57"/>
                  </a:lnTo>
                  <a:lnTo>
                    <a:pt x="40" y="57"/>
                  </a:lnTo>
                  <a:lnTo>
                    <a:pt x="36" y="45"/>
                  </a:lnTo>
                  <a:close/>
                  <a:moveTo>
                    <a:pt x="19" y="37"/>
                  </a:moveTo>
                  <a:lnTo>
                    <a:pt x="33" y="37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19" y="3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BB2D63A2-4E53-4D3A-8581-67325F225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" y="656"/>
              <a:ext cx="39" cy="57"/>
            </a:xfrm>
            <a:custGeom>
              <a:avLst/>
              <a:gdLst>
                <a:gd name="T0" fmla="*/ 35 w 39"/>
                <a:gd name="T1" fmla="*/ 34 h 57"/>
                <a:gd name="T2" fmla="*/ 11 w 39"/>
                <a:gd name="T3" fmla="*/ 34 h 57"/>
                <a:gd name="T4" fmla="*/ 11 w 39"/>
                <a:gd name="T5" fmla="*/ 57 h 57"/>
                <a:gd name="T6" fmla="*/ 0 w 39"/>
                <a:gd name="T7" fmla="*/ 57 h 57"/>
                <a:gd name="T8" fmla="*/ 0 w 39"/>
                <a:gd name="T9" fmla="*/ 0 h 57"/>
                <a:gd name="T10" fmla="*/ 39 w 39"/>
                <a:gd name="T11" fmla="*/ 0 h 57"/>
                <a:gd name="T12" fmla="*/ 39 w 39"/>
                <a:gd name="T13" fmla="*/ 9 h 57"/>
                <a:gd name="T14" fmla="*/ 11 w 39"/>
                <a:gd name="T15" fmla="*/ 9 h 57"/>
                <a:gd name="T16" fmla="*/ 11 w 39"/>
                <a:gd name="T17" fmla="*/ 24 h 57"/>
                <a:gd name="T18" fmla="*/ 35 w 39"/>
                <a:gd name="T19" fmla="*/ 24 h 57"/>
                <a:gd name="T20" fmla="*/ 35 w 39"/>
                <a:gd name="T21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57">
                  <a:moveTo>
                    <a:pt x="35" y="34"/>
                  </a:moveTo>
                  <a:lnTo>
                    <a:pt x="11" y="34"/>
                  </a:lnTo>
                  <a:lnTo>
                    <a:pt x="11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1" y="9"/>
                  </a:lnTo>
                  <a:lnTo>
                    <a:pt x="11" y="24"/>
                  </a:lnTo>
                  <a:lnTo>
                    <a:pt x="35" y="24"/>
                  </a:lnTo>
                  <a:lnTo>
                    <a:pt x="35" y="34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705770B8-D731-4131-9897-15F50D06D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2" y="656"/>
              <a:ext cx="39" cy="57"/>
            </a:xfrm>
            <a:custGeom>
              <a:avLst/>
              <a:gdLst>
                <a:gd name="T0" fmla="*/ 35 w 39"/>
                <a:gd name="T1" fmla="*/ 33 h 57"/>
                <a:gd name="T2" fmla="*/ 12 w 39"/>
                <a:gd name="T3" fmla="*/ 33 h 57"/>
                <a:gd name="T4" fmla="*/ 12 w 39"/>
                <a:gd name="T5" fmla="*/ 49 h 57"/>
                <a:gd name="T6" fmla="*/ 39 w 39"/>
                <a:gd name="T7" fmla="*/ 49 h 57"/>
                <a:gd name="T8" fmla="*/ 39 w 39"/>
                <a:gd name="T9" fmla="*/ 57 h 57"/>
                <a:gd name="T10" fmla="*/ 0 w 39"/>
                <a:gd name="T11" fmla="*/ 57 h 57"/>
                <a:gd name="T12" fmla="*/ 0 w 39"/>
                <a:gd name="T13" fmla="*/ 0 h 57"/>
                <a:gd name="T14" fmla="*/ 39 w 39"/>
                <a:gd name="T15" fmla="*/ 0 h 57"/>
                <a:gd name="T16" fmla="*/ 39 w 39"/>
                <a:gd name="T17" fmla="*/ 9 h 57"/>
                <a:gd name="T18" fmla="*/ 12 w 39"/>
                <a:gd name="T19" fmla="*/ 9 h 57"/>
                <a:gd name="T20" fmla="*/ 12 w 39"/>
                <a:gd name="T21" fmla="*/ 23 h 57"/>
                <a:gd name="T22" fmla="*/ 35 w 39"/>
                <a:gd name="T23" fmla="*/ 23 h 57"/>
                <a:gd name="T24" fmla="*/ 35 w 39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57">
                  <a:moveTo>
                    <a:pt x="35" y="33"/>
                  </a:moveTo>
                  <a:lnTo>
                    <a:pt x="12" y="33"/>
                  </a:lnTo>
                  <a:lnTo>
                    <a:pt x="12" y="49"/>
                  </a:lnTo>
                  <a:lnTo>
                    <a:pt x="39" y="49"/>
                  </a:lnTo>
                  <a:lnTo>
                    <a:pt x="39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2" y="9"/>
                  </a:lnTo>
                  <a:lnTo>
                    <a:pt x="12" y="23"/>
                  </a:lnTo>
                  <a:lnTo>
                    <a:pt x="35" y="23"/>
                  </a:lnTo>
                  <a:lnTo>
                    <a:pt x="35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748A8341-39F8-4E6E-881A-B7DFE78BD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8" y="656"/>
              <a:ext cx="45" cy="57"/>
            </a:xfrm>
            <a:custGeom>
              <a:avLst/>
              <a:gdLst>
                <a:gd name="T0" fmla="*/ 45 w 45"/>
                <a:gd name="T1" fmla="*/ 9 h 57"/>
                <a:gd name="T2" fmla="*/ 29 w 45"/>
                <a:gd name="T3" fmla="*/ 9 h 57"/>
                <a:gd name="T4" fmla="*/ 29 w 45"/>
                <a:gd name="T5" fmla="*/ 57 h 57"/>
                <a:gd name="T6" fmla="*/ 16 w 45"/>
                <a:gd name="T7" fmla="*/ 57 h 57"/>
                <a:gd name="T8" fmla="*/ 16 w 45"/>
                <a:gd name="T9" fmla="*/ 9 h 57"/>
                <a:gd name="T10" fmla="*/ 0 w 45"/>
                <a:gd name="T11" fmla="*/ 9 h 57"/>
                <a:gd name="T12" fmla="*/ 0 w 45"/>
                <a:gd name="T13" fmla="*/ 0 h 57"/>
                <a:gd name="T14" fmla="*/ 45 w 45"/>
                <a:gd name="T15" fmla="*/ 0 h 57"/>
                <a:gd name="T16" fmla="*/ 45 w 45"/>
                <a:gd name="T17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57">
                  <a:moveTo>
                    <a:pt x="45" y="9"/>
                  </a:moveTo>
                  <a:lnTo>
                    <a:pt x="29" y="9"/>
                  </a:lnTo>
                  <a:lnTo>
                    <a:pt x="29" y="57"/>
                  </a:lnTo>
                  <a:lnTo>
                    <a:pt x="16" y="57"/>
                  </a:lnTo>
                  <a:lnTo>
                    <a:pt x="16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8C794541-F865-4BE1-859A-93A776BC7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" y="656"/>
              <a:ext cx="50" cy="57"/>
            </a:xfrm>
            <a:custGeom>
              <a:avLst/>
              <a:gdLst>
                <a:gd name="T0" fmla="*/ 26 w 50"/>
                <a:gd name="T1" fmla="*/ 27 h 57"/>
                <a:gd name="T2" fmla="*/ 26 w 50"/>
                <a:gd name="T3" fmla="*/ 27 h 57"/>
                <a:gd name="T4" fmla="*/ 38 w 50"/>
                <a:gd name="T5" fmla="*/ 0 h 57"/>
                <a:gd name="T6" fmla="*/ 50 w 50"/>
                <a:gd name="T7" fmla="*/ 0 h 57"/>
                <a:gd name="T8" fmla="*/ 31 w 50"/>
                <a:gd name="T9" fmla="*/ 37 h 57"/>
                <a:gd name="T10" fmla="*/ 31 w 50"/>
                <a:gd name="T11" fmla="*/ 57 h 57"/>
                <a:gd name="T12" fmla="*/ 20 w 50"/>
                <a:gd name="T13" fmla="*/ 57 h 57"/>
                <a:gd name="T14" fmla="*/ 20 w 50"/>
                <a:gd name="T15" fmla="*/ 37 h 57"/>
                <a:gd name="T16" fmla="*/ 0 w 50"/>
                <a:gd name="T17" fmla="*/ 0 h 57"/>
                <a:gd name="T18" fmla="*/ 14 w 50"/>
                <a:gd name="T19" fmla="*/ 0 h 57"/>
                <a:gd name="T20" fmla="*/ 26 w 50"/>
                <a:gd name="T21" fmla="*/ 2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57">
                  <a:moveTo>
                    <a:pt x="26" y="27"/>
                  </a:moveTo>
                  <a:lnTo>
                    <a:pt x="26" y="27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31" y="37"/>
                  </a:lnTo>
                  <a:lnTo>
                    <a:pt x="31" y="57"/>
                  </a:lnTo>
                  <a:lnTo>
                    <a:pt x="20" y="57"/>
                  </a:lnTo>
                  <a:lnTo>
                    <a:pt x="20" y="37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2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5ACB9532-31CA-4DFC-958E-A7B54F78C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0" y="656"/>
              <a:ext cx="39" cy="57"/>
            </a:xfrm>
            <a:custGeom>
              <a:avLst/>
              <a:gdLst>
                <a:gd name="T0" fmla="*/ 35 w 39"/>
                <a:gd name="T1" fmla="*/ 33 h 57"/>
                <a:gd name="T2" fmla="*/ 11 w 39"/>
                <a:gd name="T3" fmla="*/ 33 h 57"/>
                <a:gd name="T4" fmla="*/ 11 w 39"/>
                <a:gd name="T5" fmla="*/ 49 h 57"/>
                <a:gd name="T6" fmla="*/ 39 w 39"/>
                <a:gd name="T7" fmla="*/ 49 h 57"/>
                <a:gd name="T8" fmla="*/ 39 w 39"/>
                <a:gd name="T9" fmla="*/ 57 h 57"/>
                <a:gd name="T10" fmla="*/ 0 w 39"/>
                <a:gd name="T11" fmla="*/ 57 h 57"/>
                <a:gd name="T12" fmla="*/ 0 w 39"/>
                <a:gd name="T13" fmla="*/ 0 h 57"/>
                <a:gd name="T14" fmla="*/ 39 w 39"/>
                <a:gd name="T15" fmla="*/ 0 h 57"/>
                <a:gd name="T16" fmla="*/ 39 w 39"/>
                <a:gd name="T17" fmla="*/ 9 h 57"/>
                <a:gd name="T18" fmla="*/ 11 w 39"/>
                <a:gd name="T19" fmla="*/ 9 h 57"/>
                <a:gd name="T20" fmla="*/ 11 w 39"/>
                <a:gd name="T21" fmla="*/ 23 h 57"/>
                <a:gd name="T22" fmla="*/ 35 w 39"/>
                <a:gd name="T23" fmla="*/ 23 h 57"/>
                <a:gd name="T24" fmla="*/ 35 w 39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57">
                  <a:moveTo>
                    <a:pt x="35" y="33"/>
                  </a:moveTo>
                  <a:lnTo>
                    <a:pt x="11" y="33"/>
                  </a:lnTo>
                  <a:lnTo>
                    <a:pt x="11" y="49"/>
                  </a:lnTo>
                  <a:lnTo>
                    <a:pt x="39" y="49"/>
                  </a:lnTo>
                  <a:lnTo>
                    <a:pt x="39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1" y="9"/>
                  </a:lnTo>
                  <a:lnTo>
                    <a:pt x="11" y="23"/>
                  </a:lnTo>
                  <a:lnTo>
                    <a:pt x="35" y="23"/>
                  </a:lnTo>
                  <a:lnTo>
                    <a:pt x="35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4A5C8FBF-B9AD-4ABF-BD0E-966799AAA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" y="656"/>
              <a:ext cx="50" cy="57"/>
            </a:xfrm>
            <a:custGeom>
              <a:avLst/>
              <a:gdLst>
                <a:gd name="T0" fmla="*/ 24 w 50"/>
                <a:gd name="T1" fmla="*/ 20 h 57"/>
                <a:gd name="T2" fmla="*/ 35 w 50"/>
                <a:gd name="T3" fmla="*/ 0 h 57"/>
                <a:gd name="T4" fmla="*/ 48 w 50"/>
                <a:gd name="T5" fmla="*/ 0 h 57"/>
                <a:gd name="T6" fmla="*/ 31 w 50"/>
                <a:gd name="T7" fmla="*/ 28 h 57"/>
                <a:gd name="T8" fmla="*/ 50 w 50"/>
                <a:gd name="T9" fmla="*/ 57 h 57"/>
                <a:gd name="T10" fmla="*/ 35 w 50"/>
                <a:gd name="T11" fmla="*/ 57 h 57"/>
                <a:gd name="T12" fmla="*/ 24 w 50"/>
                <a:gd name="T13" fmla="*/ 37 h 57"/>
                <a:gd name="T14" fmla="*/ 13 w 50"/>
                <a:gd name="T15" fmla="*/ 57 h 57"/>
                <a:gd name="T16" fmla="*/ 0 w 50"/>
                <a:gd name="T17" fmla="*/ 57 h 57"/>
                <a:gd name="T18" fmla="*/ 17 w 50"/>
                <a:gd name="T19" fmla="*/ 28 h 57"/>
                <a:gd name="T20" fmla="*/ 1 w 50"/>
                <a:gd name="T21" fmla="*/ 0 h 57"/>
                <a:gd name="T22" fmla="*/ 13 w 50"/>
                <a:gd name="T23" fmla="*/ 0 h 57"/>
                <a:gd name="T24" fmla="*/ 24 w 50"/>
                <a:gd name="T25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57">
                  <a:moveTo>
                    <a:pt x="24" y="20"/>
                  </a:moveTo>
                  <a:lnTo>
                    <a:pt x="35" y="0"/>
                  </a:lnTo>
                  <a:lnTo>
                    <a:pt x="48" y="0"/>
                  </a:lnTo>
                  <a:lnTo>
                    <a:pt x="31" y="28"/>
                  </a:lnTo>
                  <a:lnTo>
                    <a:pt x="50" y="57"/>
                  </a:lnTo>
                  <a:lnTo>
                    <a:pt x="35" y="57"/>
                  </a:lnTo>
                  <a:lnTo>
                    <a:pt x="24" y="37"/>
                  </a:lnTo>
                  <a:lnTo>
                    <a:pt x="13" y="57"/>
                  </a:lnTo>
                  <a:lnTo>
                    <a:pt x="0" y="57"/>
                  </a:lnTo>
                  <a:lnTo>
                    <a:pt x="17" y="28"/>
                  </a:lnTo>
                  <a:lnTo>
                    <a:pt x="1" y="0"/>
                  </a:lnTo>
                  <a:lnTo>
                    <a:pt x="13" y="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818A595F-C335-4ECA-B219-92E9E7D3EF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3" y="656"/>
              <a:ext cx="45" cy="57"/>
            </a:xfrm>
            <a:custGeom>
              <a:avLst/>
              <a:gdLst>
                <a:gd name="T0" fmla="*/ 9 w 33"/>
                <a:gd name="T1" fmla="*/ 27 h 42"/>
                <a:gd name="T2" fmla="*/ 9 w 33"/>
                <a:gd name="T3" fmla="*/ 42 h 42"/>
                <a:gd name="T4" fmla="*/ 0 w 33"/>
                <a:gd name="T5" fmla="*/ 42 h 42"/>
                <a:gd name="T6" fmla="*/ 0 w 33"/>
                <a:gd name="T7" fmla="*/ 0 h 42"/>
                <a:gd name="T8" fmla="*/ 17 w 33"/>
                <a:gd name="T9" fmla="*/ 0 h 42"/>
                <a:gd name="T10" fmla="*/ 28 w 33"/>
                <a:gd name="T11" fmla="*/ 4 h 42"/>
                <a:gd name="T12" fmla="*/ 33 w 33"/>
                <a:gd name="T13" fmla="*/ 14 h 42"/>
                <a:gd name="T14" fmla="*/ 28 w 33"/>
                <a:gd name="T15" fmla="*/ 23 h 42"/>
                <a:gd name="T16" fmla="*/ 17 w 33"/>
                <a:gd name="T17" fmla="*/ 27 h 42"/>
                <a:gd name="T18" fmla="*/ 9 w 33"/>
                <a:gd name="T19" fmla="*/ 27 h 42"/>
                <a:gd name="T20" fmla="*/ 9 w 33"/>
                <a:gd name="T21" fmla="*/ 20 h 42"/>
                <a:gd name="T22" fmla="*/ 17 w 33"/>
                <a:gd name="T23" fmla="*/ 20 h 42"/>
                <a:gd name="T24" fmla="*/ 22 w 33"/>
                <a:gd name="T25" fmla="*/ 19 h 42"/>
                <a:gd name="T26" fmla="*/ 24 w 33"/>
                <a:gd name="T27" fmla="*/ 14 h 42"/>
                <a:gd name="T28" fmla="*/ 22 w 33"/>
                <a:gd name="T29" fmla="*/ 9 h 42"/>
                <a:gd name="T30" fmla="*/ 17 w 33"/>
                <a:gd name="T31" fmla="*/ 7 h 42"/>
                <a:gd name="T32" fmla="*/ 9 w 33"/>
                <a:gd name="T33" fmla="*/ 7 h 42"/>
                <a:gd name="T34" fmla="*/ 9 w 33"/>
                <a:gd name="T35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42">
                  <a:moveTo>
                    <a:pt x="9" y="27"/>
                  </a:moveTo>
                  <a:cubicBezTo>
                    <a:pt x="9" y="42"/>
                    <a:pt x="9" y="42"/>
                    <a:pt x="9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2" y="0"/>
                    <a:pt x="26" y="1"/>
                    <a:pt x="28" y="4"/>
                  </a:cubicBezTo>
                  <a:cubicBezTo>
                    <a:pt x="31" y="6"/>
                    <a:pt x="33" y="10"/>
                    <a:pt x="33" y="14"/>
                  </a:cubicBezTo>
                  <a:cubicBezTo>
                    <a:pt x="33" y="18"/>
                    <a:pt x="31" y="21"/>
                    <a:pt x="28" y="23"/>
                  </a:cubicBezTo>
                  <a:cubicBezTo>
                    <a:pt x="26" y="26"/>
                    <a:pt x="22" y="27"/>
                    <a:pt x="17" y="27"/>
                  </a:cubicBezTo>
                  <a:lnTo>
                    <a:pt x="9" y="27"/>
                  </a:lnTo>
                  <a:close/>
                  <a:moveTo>
                    <a:pt x="9" y="20"/>
                  </a:moveTo>
                  <a:cubicBezTo>
                    <a:pt x="17" y="20"/>
                    <a:pt x="17" y="20"/>
                    <a:pt x="17" y="20"/>
                  </a:cubicBezTo>
                  <a:cubicBezTo>
                    <a:pt x="19" y="20"/>
                    <a:pt x="21" y="20"/>
                    <a:pt x="22" y="19"/>
                  </a:cubicBezTo>
                  <a:cubicBezTo>
                    <a:pt x="24" y="17"/>
                    <a:pt x="24" y="16"/>
                    <a:pt x="24" y="14"/>
                  </a:cubicBezTo>
                  <a:cubicBezTo>
                    <a:pt x="24" y="12"/>
                    <a:pt x="24" y="10"/>
                    <a:pt x="22" y="9"/>
                  </a:cubicBezTo>
                  <a:cubicBezTo>
                    <a:pt x="21" y="7"/>
                    <a:pt x="19" y="7"/>
                    <a:pt x="17" y="7"/>
                  </a:cubicBezTo>
                  <a:cubicBezTo>
                    <a:pt x="9" y="7"/>
                    <a:pt x="9" y="7"/>
                    <a:pt x="9" y="7"/>
                  </a:cubicBezTo>
                  <a:lnTo>
                    <a:pt x="9" y="20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28">
              <a:extLst>
                <a:ext uri="{FF2B5EF4-FFF2-40B4-BE49-F238E27FC236}">
                  <a16:creationId xmlns:a16="http://schemas.microsoft.com/office/drawing/2014/main" id="{AEB8DC72-45E7-4429-9951-87B5EB60B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" y="656"/>
              <a:ext cx="39" cy="57"/>
            </a:xfrm>
            <a:custGeom>
              <a:avLst/>
              <a:gdLst>
                <a:gd name="T0" fmla="*/ 35 w 39"/>
                <a:gd name="T1" fmla="*/ 33 h 57"/>
                <a:gd name="T2" fmla="*/ 10 w 39"/>
                <a:gd name="T3" fmla="*/ 33 h 57"/>
                <a:gd name="T4" fmla="*/ 10 w 39"/>
                <a:gd name="T5" fmla="*/ 49 h 57"/>
                <a:gd name="T6" fmla="*/ 39 w 39"/>
                <a:gd name="T7" fmla="*/ 49 h 57"/>
                <a:gd name="T8" fmla="*/ 39 w 39"/>
                <a:gd name="T9" fmla="*/ 57 h 57"/>
                <a:gd name="T10" fmla="*/ 0 w 39"/>
                <a:gd name="T11" fmla="*/ 57 h 57"/>
                <a:gd name="T12" fmla="*/ 0 w 39"/>
                <a:gd name="T13" fmla="*/ 0 h 57"/>
                <a:gd name="T14" fmla="*/ 39 w 39"/>
                <a:gd name="T15" fmla="*/ 0 h 57"/>
                <a:gd name="T16" fmla="*/ 39 w 39"/>
                <a:gd name="T17" fmla="*/ 9 h 57"/>
                <a:gd name="T18" fmla="*/ 10 w 39"/>
                <a:gd name="T19" fmla="*/ 9 h 57"/>
                <a:gd name="T20" fmla="*/ 10 w 39"/>
                <a:gd name="T21" fmla="*/ 23 h 57"/>
                <a:gd name="T22" fmla="*/ 35 w 39"/>
                <a:gd name="T23" fmla="*/ 23 h 57"/>
                <a:gd name="T24" fmla="*/ 35 w 39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57">
                  <a:moveTo>
                    <a:pt x="35" y="33"/>
                  </a:moveTo>
                  <a:lnTo>
                    <a:pt x="10" y="33"/>
                  </a:lnTo>
                  <a:lnTo>
                    <a:pt x="10" y="49"/>
                  </a:lnTo>
                  <a:lnTo>
                    <a:pt x="39" y="49"/>
                  </a:lnTo>
                  <a:lnTo>
                    <a:pt x="39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0" y="9"/>
                  </a:lnTo>
                  <a:lnTo>
                    <a:pt x="10" y="23"/>
                  </a:lnTo>
                  <a:lnTo>
                    <a:pt x="35" y="23"/>
                  </a:lnTo>
                  <a:lnTo>
                    <a:pt x="35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81DF4954-38C0-45F1-B235-D189BBC1F7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99" y="656"/>
              <a:ext cx="46" cy="57"/>
            </a:xfrm>
            <a:custGeom>
              <a:avLst/>
              <a:gdLst>
                <a:gd name="T0" fmla="*/ 9 w 34"/>
                <a:gd name="T1" fmla="*/ 25 h 42"/>
                <a:gd name="T2" fmla="*/ 9 w 34"/>
                <a:gd name="T3" fmla="*/ 42 h 42"/>
                <a:gd name="T4" fmla="*/ 0 w 34"/>
                <a:gd name="T5" fmla="*/ 42 h 42"/>
                <a:gd name="T6" fmla="*/ 0 w 34"/>
                <a:gd name="T7" fmla="*/ 0 h 42"/>
                <a:gd name="T8" fmla="*/ 16 w 34"/>
                <a:gd name="T9" fmla="*/ 0 h 42"/>
                <a:gd name="T10" fmla="*/ 27 w 34"/>
                <a:gd name="T11" fmla="*/ 3 h 42"/>
                <a:gd name="T12" fmla="*/ 31 w 34"/>
                <a:gd name="T13" fmla="*/ 13 h 42"/>
                <a:gd name="T14" fmla="*/ 30 w 34"/>
                <a:gd name="T15" fmla="*/ 18 h 42"/>
                <a:gd name="T16" fmla="*/ 25 w 34"/>
                <a:gd name="T17" fmla="*/ 22 h 42"/>
                <a:gd name="T18" fmla="*/ 30 w 34"/>
                <a:gd name="T19" fmla="*/ 26 h 42"/>
                <a:gd name="T20" fmla="*/ 32 w 34"/>
                <a:gd name="T21" fmla="*/ 32 h 42"/>
                <a:gd name="T22" fmla="*/ 32 w 34"/>
                <a:gd name="T23" fmla="*/ 35 h 42"/>
                <a:gd name="T24" fmla="*/ 32 w 34"/>
                <a:gd name="T25" fmla="*/ 39 h 42"/>
                <a:gd name="T26" fmla="*/ 34 w 34"/>
                <a:gd name="T27" fmla="*/ 42 h 42"/>
                <a:gd name="T28" fmla="*/ 34 w 34"/>
                <a:gd name="T29" fmla="*/ 42 h 42"/>
                <a:gd name="T30" fmla="*/ 25 w 34"/>
                <a:gd name="T31" fmla="*/ 42 h 42"/>
                <a:gd name="T32" fmla="*/ 23 w 34"/>
                <a:gd name="T33" fmla="*/ 39 h 42"/>
                <a:gd name="T34" fmla="*/ 23 w 34"/>
                <a:gd name="T35" fmla="*/ 35 h 42"/>
                <a:gd name="T36" fmla="*/ 23 w 34"/>
                <a:gd name="T37" fmla="*/ 32 h 42"/>
                <a:gd name="T38" fmla="*/ 21 w 34"/>
                <a:gd name="T39" fmla="*/ 27 h 42"/>
                <a:gd name="T40" fmla="*/ 17 w 34"/>
                <a:gd name="T41" fmla="*/ 25 h 42"/>
                <a:gd name="T42" fmla="*/ 9 w 34"/>
                <a:gd name="T43" fmla="*/ 25 h 42"/>
                <a:gd name="T44" fmla="*/ 9 w 34"/>
                <a:gd name="T45" fmla="*/ 19 h 42"/>
                <a:gd name="T46" fmla="*/ 16 w 34"/>
                <a:gd name="T47" fmla="*/ 19 h 42"/>
                <a:gd name="T48" fmla="*/ 21 w 34"/>
                <a:gd name="T49" fmla="*/ 17 h 42"/>
                <a:gd name="T50" fmla="*/ 23 w 34"/>
                <a:gd name="T51" fmla="*/ 13 h 42"/>
                <a:gd name="T52" fmla="*/ 21 w 34"/>
                <a:gd name="T53" fmla="*/ 8 h 42"/>
                <a:gd name="T54" fmla="*/ 16 w 34"/>
                <a:gd name="T55" fmla="*/ 7 h 42"/>
                <a:gd name="T56" fmla="*/ 9 w 34"/>
                <a:gd name="T57" fmla="*/ 7 h 42"/>
                <a:gd name="T58" fmla="*/ 9 w 34"/>
                <a:gd name="T59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42">
                  <a:moveTo>
                    <a:pt x="9" y="25"/>
                  </a:moveTo>
                  <a:cubicBezTo>
                    <a:pt x="9" y="42"/>
                    <a:pt x="9" y="42"/>
                    <a:pt x="9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1" y="0"/>
                    <a:pt x="25" y="1"/>
                    <a:pt x="27" y="3"/>
                  </a:cubicBezTo>
                  <a:cubicBezTo>
                    <a:pt x="30" y="6"/>
                    <a:pt x="31" y="9"/>
                    <a:pt x="31" y="13"/>
                  </a:cubicBezTo>
                  <a:cubicBezTo>
                    <a:pt x="31" y="15"/>
                    <a:pt x="31" y="17"/>
                    <a:pt x="30" y="18"/>
                  </a:cubicBezTo>
                  <a:cubicBezTo>
                    <a:pt x="28" y="20"/>
                    <a:pt x="27" y="21"/>
                    <a:pt x="25" y="22"/>
                  </a:cubicBezTo>
                  <a:cubicBezTo>
                    <a:pt x="27" y="23"/>
                    <a:pt x="29" y="24"/>
                    <a:pt x="30" y="26"/>
                  </a:cubicBezTo>
                  <a:cubicBezTo>
                    <a:pt x="31" y="27"/>
                    <a:pt x="32" y="30"/>
                    <a:pt x="32" y="32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6"/>
                    <a:pt x="32" y="38"/>
                    <a:pt x="32" y="39"/>
                  </a:cubicBezTo>
                  <a:cubicBezTo>
                    <a:pt x="32" y="40"/>
                    <a:pt x="33" y="41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4" y="42"/>
                    <a:pt x="24" y="41"/>
                    <a:pt x="23" y="39"/>
                  </a:cubicBezTo>
                  <a:cubicBezTo>
                    <a:pt x="23" y="38"/>
                    <a:pt x="23" y="36"/>
                    <a:pt x="23" y="35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0"/>
                    <a:pt x="23" y="28"/>
                    <a:pt x="21" y="27"/>
                  </a:cubicBezTo>
                  <a:cubicBezTo>
                    <a:pt x="20" y="26"/>
                    <a:pt x="19" y="25"/>
                    <a:pt x="17" y="25"/>
                  </a:cubicBezTo>
                  <a:lnTo>
                    <a:pt x="9" y="25"/>
                  </a:lnTo>
                  <a:close/>
                  <a:moveTo>
                    <a:pt x="9" y="19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18" y="19"/>
                    <a:pt x="20" y="18"/>
                    <a:pt x="21" y="17"/>
                  </a:cubicBezTo>
                  <a:cubicBezTo>
                    <a:pt x="22" y="16"/>
                    <a:pt x="23" y="15"/>
                    <a:pt x="23" y="13"/>
                  </a:cubicBezTo>
                  <a:cubicBezTo>
                    <a:pt x="23" y="11"/>
                    <a:pt x="22" y="10"/>
                    <a:pt x="21" y="8"/>
                  </a:cubicBezTo>
                  <a:cubicBezTo>
                    <a:pt x="20" y="7"/>
                    <a:pt x="18" y="7"/>
                    <a:pt x="16" y="7"/>
                  </a:cubicBezTo>
                  <a:cubicBezTo>
                    <a:pt x="9" y="7"/>
                    <a:pt x="9" y="7"/>
                    <a:pt x="9" y="7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4FE2AF03-1A79-4C7F-8975-DEDB46C80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9" y="656"/>
              <a:ext cx="45" cy="57"/>
            </a:xfrm>
            <a:custGeom>
              <a:avLst/>
              <a:gdLst>
                <a:gd name="T0" fmla="*/ 45 w 45"/>
                <a:gd name="T1" fmla="*/ 9 h 57"/>
                <a:gd name="T2" fmla="*/ 28 w 45"/>
                <a:gd name="T3" fmla="*/ 9 h 57"/>
                <a:gd name="T4" fmla="*/ 28 w 45"/>
                <a:gd name="T5" fmla="*/ 57 h 57"/>
                <a:gd name="T6" fmla="*/ 16 w 45"/>
                <a:gd name="T7" fmla="*/ 57 h 57"/>
                <a:gd name="T8" fmla="*/ 16 w 45"/>
                <a:gd name="T9" fmla="*/ 9 h 57"/>
                <a:gd name="T10" fmla="*/ 0 w 45"/>
                <a:gd name="T11" fmla="*/ 9 h 57"/>
                <a:gd name="T12" fmla="*/ 0 w 45"/>
                <a:gd name="T13" fmla="*/ 0 h 57"/>
                <a:gd name="T14" fmla="*/ 45 w 45"/>
                <a:gd name="T15" fmla="*/ 0 h 57"/>
                <a:gd name="T16" fmla="*/ 45 w 45"/>
                <a:gd name="T17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57">
                  <a:moveTo>
                    <a:pt x="45" y="9"/>
                  </a:moveTo>
                  <a:lnTo>
                    <a:pt x="28" y="9"/>
                  </a:lnTo>
                  <a:lnTo>
                    <a:pt x="28" y="57"/>
                  </a:lnTo>
                  <a:lnTo>
                    <a:pt x="16" y="57"/>
                  </a:lnTo>
                  <a:lnTo>
                    <a:pt x="16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B1D84E36-ED7B-4234-B3E2-60429339A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" y="656"/>
              <a:ext cx="43" cy="58"/>
            </a:xfrm>
            <a:custGeom>
              <a:avLst/>
              <a:gdLst>
                <a:gd name="T0" fmla="*/ 24 w 32"/>
                <a:gd name="T1" fmla="*/ 31 h 43"/>
                <a:gd name="T2" fmla="*/ 22 w 32"/>
                <a:gd name="T3" fmla="*/ 27 h 43"/>
                <a:gd name="T4" fmla="*/ 16 w 32"/>
                <a:gd name="T5" fmla="*/ 25 h 43"/>
                <a:gd name="T6" fmla="*/ 5 w 32"/>
                <a:gd name="T7" fmla="*/ 19 h 43"/>
                <a:gd name="T8" fmla="*/ 1 w 32"/>
                <a:gd name="T9" fmla="*/ 11 h 43"/>
                <a:gd name="T10" fmla="*/ 5 w 32"/>
                <a:gd name="T11" fmla="*/ 3 h 43"/>
                <a:gd name="T12" fmla="*/ 17 w 32"/>
                <a:gd name="T13" fmla="*/ 0 h 43"/>
                <a:gd name="T14" fmla="*/ 28 w 32"/>
                <a:gd name="T15" fmla="*/ 3 h 43"/>
                <a:gd name="T16" fmla="*/ 32 w 32"/>
                <a:gd name="T17" fmla="*/ 12 h 43"/>
                <a:gd name="T18" fmla="*/ 32 w 32"/>
                <a:gd name="T19" fmla="*/ 13 h 43"/>
                <a:gd name="T20" fmla="*/ 24 w 32"/>
                <a:gd name="T21" fmla="*/ 13 h 43"/>
                <a:gd name="T22" fmla="*/ 22 w 32"/>
                <a:gd name="T23" fmla="*/ 8 h 43"/>
                <a:gd name="T24" fmla="*/ 16 w 32"/>
                <a:gd name="T25" fmla="*/ 6 h 43"/>
                <a:gd name="T26" fmla="*/ 11 w 32"/>
                <a:gd name="T27" fmla="*/ 7 h 43"/>
                <a:gd name="T28" fmla="*/ 9 w 32"/>
                <a:gd name="T29" fmla="*/ 11 h 43"/>
                <a:gd name="T30" fmla="*/ 11 w 32"/>
                <a:gd name="T31" fmla="*/ 15 h 43"/>
                <a:gd name="T32" fmla="*/ 18 w 32"/>
                <a:gd name="T33" fmla="*/ 18 h 43"/>
                <a:gd name="T34" fmla="*/ 29 w 32"/>
                <a:gd name="T35" fmla="*/ 23 h 43"/>
                <a:gd name="T36" fmla="*/ 32 w 32"/>
                <a:gd name="T37" fmla="*/ 31 h 43"/>
                <a:gd name="T38" fmla="*/ 28 w 32"/>
                <a:gd name="T39" fmla="*/ 40 h 43"/>
                <a:gd name="T40" fmla="*/ 17 w 32"/>
                <a:gd name="T41" fmla="*/ 43 h 43"/>
                <a:gd name="T42" fmla="*/ 5 w 32"/>
                <a:gd name="T43" fmla="*/ 39 h 43"/>
                <a:gd name="T44" fmla="*/ 0 w 32"/>
                <a:gd name="T45" fmla="*/ 29 h 43"/>
                <a:gd name="T46" fmla="*/ 0 w 32"/>
                <a:gd name="T47" fmla="*/ 29 h 43"/>
                <a:gd name="T48" fmla="*/ 8 w 32"/>
                <a:gd name="T49" fmla="*/ 29 h 43"/>
                <a:gd name="T50" fmla="*/ 10 w 32"/>
                <a:gd name="T51" fmla="*/ 35 h 43"/>
                <a:gd name="T52" fmla="*/ 17 w 32"/>
                <a:gd name="T53" fmla="*/ 36 h 43"/>
                <a:gd name="T54" fmla="*/ 22 w 32"/>
                <a:gd name="T55" fmla="*/ 35 h 43"/>
                <a:gd name="T56" fmla="*/ 24 w 32"/>
                <a:gd name="T57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" h="43">
                  <a:moveTo>
                    <a:pt x="24" y="31"/>
                  </a:moveTo>
                  <a:cubicBezTo>
                    <a:pt x="24" y="30"/>
                    <a:pt x="23" y="28"/>
                    <a:pt x="22" y="27"/>
                  </a:cubicBezTo>
                  <a:cubicBezTo>
                    <a:pt x="21" y="26"/>
                    <a:pt x="19" y="25"/>
                    <a:pt x="16" y="25"/>
                  </a:cubicBezTo>
                  <a:cubicBezTo>
                    <a:pt x="11" y="23"/>
                    <a:pt x="7" y="21"/>
                    <a:pt x="5" y="19"/>
                  </a:cubicBezTo>
                  <a:cubicBezTo>
                    <a:pt x="2" y="17"/>
                    <a:pt x="1" y="15"/>
                    <a:pt x="1" y="11"/>
                  </a:cubicBezTo>
                  <a:cubicBezTo>
                    <a:pt x="1" y="8"/>
                    <a:pt x="2" y="5"/>
                    <a:pt x="5" y="3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1" y="0"/>
                    <a:pt x="25" y="1"/>
                    <a:pt x="28" y="3"/>
                  </a:cubicBezTo>
                  <a:cubicBezTo>
                    <a:pt x="31" y="6"/>
                    <a:pt x="32" y="9"/>
                    <a:pt x="32" y="12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1"/>
                    <a:pt x="23" y="9"/>
                    <a:pt x="22" y="8"/>
                  </a:cubicBezTo>
                  <a:cubicBezTo>
                    <a:pt x="21" y="7"/>
                    <a:pt x="19" y="6"/>
                    <a:pt x="16" y="6"/>
                  </a:cubicBezTo>
                  <a:cubicBezTo>
                    <a:pt x="14" y="6"/>
                    <a:pt x="12" y="6"/>
                    <a:pt x="11" y="7"/>
                  </a:cubicBezTo>
                  <a:cubicBezTo>
                    <a:pt x="10" y="8"/>
                    <a:pt x="9" y="10"/>
                    <a:pt x="9" y="11"/>
                  </a:cubicBezTo>
                  <a:cubicBezTo>
                    <a:pt x="9" y="13"/>
                    <a:pt x="10" y="14"/>
                    <a:pt x="11" y="15"/>
                  </a:cubicBezTo>
                  <a:cubicBezTo>
                    <a:pt x="13" y="16"/>
                    <a:pt x="15" y="17"/>
                    <a:pt x="18" y="18"/>
                  </a:cubicBezTo>
                  <a:cubicBezTo>
                    <a:pt x="23" y="19"/>
                    <a:pt x="26" y="21"/>
                    <a:pt x="29" y="23"/>
                  </a:cubicBezTo>
                  <a:cubicBezTo>
                    <a:pt x="31" y="25"/>
                    <a:pt x="32" y="28"/>
                    <a:pt x="32" y="31"/>
                  </a:cubicBezTo>
                  <a:cubicBezTo>
                    <a:pt x="32" y="35"/>
                    <a:pt x="31" y="38"/>
                    <a:pt x="28" y="40"/>
                  </a:cubicBezTo>
                  <a:cubicBezTo>
                    <a:pt x="25" y="42"/>
                    <a:pt x="21" y="43"/>
                    <a:pt x="17" y="43"/>
                  </a:cubicBezTo>
                  <a:cubicBezTo>
                    <a:pt x="12" y="43"/>
                    <a:pt x="8" y="42"/>
                    <a:pt x="5" y="39"/>
                  </a:cubicBezTo>
                  <a:cubicBezTo>
                    <a:pt x="1" y="37"/>
                    <a:pt x="0" y="34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32"/>
                    <a:pt x="9" y="34"/>
                    <a:pt x="10" y="35"/>
                  </a:cubicBezTo>
                  <a:cubicBezTo>
                    <a:pt x="12" y="36"/>
                    <a:pt x="14" y="36"/>
                    <a:pt x="17" y="36"/>
                  </a:cubicBezTo>
                  <a:cubicBezTo>
                    <a:pt x="19" y="36"/>
                    <a:pt x="21" y="36"/>
                    <a:pt x="22" y="35"/>
                  </a:cubicBezTo>
                  <a:cubicBezTo>
                    <a:pt x="23" y="34"/>
                    <a:pt x="24" y="33"/>
                    <a:pt x="24" y="31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11318130"/>
      </p:ext>
    </p:extLst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34" y="6131734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4268788" cy="100584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3657600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7444E3D5-33FF-4412-9183-0BEAFA38290A}"/>
              </a:ext>
            </a:extLst>
          </p:cNvPr>
          <p:cNvSpPr/>
          <p:nvPr userDrawn="1"/>
        </p:nvSpPr>
        <p:spPr>
          <a:xfrm>
            <a:off x="4224222" y="1615845"/>
            <a:ext cx="695556" cy="6955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33A481C-B593-4FC7-B48B-B16F99B03656}"/>
              </a:ext>
            </a:extLst>
          </p:cNvPr>
          <p:cNvSpPr/>
          <p:nvPr userDrawn="1"/>
        </p:nvSpPr>
        <p:spPr>
          <a:xfrm>
            <a:off x="4224222" y="2428484"/>
            <a:ext cx="695556" cy="6955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C6F4D47-03BD-4B16-AB2F-BBA89496230C}"/>
              </a:ext>
            </a:extLst>
          </p:cNvPr>
          <p:cNvSpPr/>
          <p:nvPr userDrawn="1"/>
        </p:nvSpPr>
        <p:spPr>
          <a:xfrm>
            <a:off x="4224222" y="3241123"/>
            <a:ext cx="695556" cy="6955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75841F-D767-4334-8D20-68A35F000FC9}"/>
              </a:ext>
            </a:extLst>
          </p:cNvPr>
          <p:cNvSpPr/>
          <p:nvPr userDrawn="1"/>
        </p:nvSpPr>
        <p:spPr>
          <a:xfrm>
            <a:off x="4224222" y="4053762"/>
            <a:ext cx="695556" cy="6955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82F816-4032-45D8-9E80-FD6A4597666B}"/>
              </a:ext>
            </a:extLst>
          </p:cNvPr>
          <p:cNvSpPr/>
          <p:nvPr userDrawn="1"/>
        </p:nvSpPr>
        <p:spPr>
          <a:xfrm>
            <a:off x="4224222" y="4866401"/>
            <a:ext cx="695556" cy="6955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53536DE-4742-4894-83D0-93AB442505CB}"/>
              </a:ext>
            </a:extLst>
          </p:cNvPr>
          <p:cNvSpPr/>
          <p:nvPr userDrawn="1"/>
        </p:nvSpPr>
        <p:spPr>
          <a:xfrm>
            <a:off x="4224222" y="5679041"/>
            <a:ext cx="695556" cy="6955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B08EED8B-8414-4534-BAA5-BA2D72AB57E2}"/>
              </a:ext>
            </a:extLst>
          </p:cNvPr>
          <p:cNvSpPr/>
          <p:nvPr userDrawn="1"/>
        </p:nvSpPr>
        <p:spPr>
          <a:xfrm rot="13500000">
            <a:off x="4950506" y="1889439"/>
            <a:ext cx="148371" cy="148371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6807D758-725F-4492-AF29-29BF3EFF56AC}"/>
              </a:ext>
            </a:extLst>
          </p:cNvPr>
          <p:cNvSpPr/>
          <p:nvPr userDrawn="1"/>
        </p:nvSpPr>
        <p:spPr>
          <a:xfrm rot="13500000">
            <a:off x="4950506" y="3514716"/>
            <a:ext cx="148371" cy="148371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AEAD71C1-C4D6-4803-B47E-4A40C9F8BABB}"/>
              </a:ext>
            </a:extLst>
          </p:cNvPr>
          <p:cNvSpPr/>
          <p:nvPr userDrawn="1"/>
        </p:nvSpPr>
        <p:spPr>
          <a:xfrm rot="13500000">
            <a:off x="4950507" y="5139994"/>
            <a:ext cx="148371" cy="148371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B6E88903-B6DA-4FCD-B154-5CE289835C63}"/>
              </a:ext>
            </a:extLst>
          </p:cNvPr>
          <p:cNvSpPr/>
          <p:nvPr userDrawn="1"/>
        </p:nvSpPr>
        <p:spPr>
          <a:xfrm rot="8100000" flipH="1">
            <a:off x="4045123" y="2702077"/>
            <a:ext cx="148371" cy="148371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7BABDEEC-9DF6-4633-9450-074A949E02A8}"/>
              </a:ext>
            </a:extLst>
          </p:cNvPr>
          <p:cNvSpPr/>
          <p:nvPr userDrawn="1"/>
        </p:nvSpPr>
        <p:spPr>
          <a:xfrm rot="8100000" flipH="1">
            <a:off x="4045123" y="4327355"/>
            <a:ext cx="148371" cy="148371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DDA42D12-DFEF-4F8A-B49F-62666ABDDB0B}"/>
              </a:ext>
            </a:extLst>
          </p:cNvPr>
          <p:cNvSpPr/>
          <p:nvPr userDrawn="1"/>
        </p:nvSpPr>
        <p:spPr>
          <a:xfrm rot="8100000" flipH="1">
            <a:off x="4045124" y="5952634"/>
            <a:ext cx="148371" cy="148371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E3246CD3-C95C-46A7-834E-95E27F0F74A1}"/>
              </a:ext>
            </a:extLst>
          </p:cNvPr>
          <p:cNvSpPr txBox="1">
            <a:spLocks/>
          </p:cNvSpPr>
          <p:nvPr userDrawn="1"/>
        </p:nvSpPr>
        <p:spPr>
          <a:xfrm>
            <a:off x="5244321" y="1753911"/>
            <a:ext cx="2837235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#1</a:t>
            </a:r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19323314-8A3F-4440-81D6-C0D2F187B311}"/>
              </a:ext>
            </a:extLst>
          </p:cNvPr>
          <p:cNvSpPr txBox="1">
            <a:spLocks/>
          </p:cNvSpPr>
          <p:nvPr userDrawn="1"/>
        </p:nvSpPr>
        <p:spPr>
          <a:xfrm>
            <a:off x="5244321" y="3379189"/>
            <a:ext cx="2837235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#3</a:t>
            </a:r>
          </a:p>
        </p:txBody>
      </p:sp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F3AB2D8A-EDFA-492D-9160-8C6D6189747E}"/>
              </a:ext>
            </a:extLst>
          </p:cNvPr>
          <p:cNvSpPr txBox="1">
            <a:spLocks/>
          </p:cNvSpPr>
          <p:nvPr userDrawn="1"/>
        </p:nvSpPr>
        <p:spPr>
          <a:xfrm>
            <a:off x="5244321" y="4980017"/>
            <a:ext cx="3054948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#5</a:t>
            </a:r>
          </a:p>
        </p:txBody>
      </p:sp>
      <p:sp>
        <p:nvSpPr>
          <p:cNvPr id="22" name="Text Placeholder 1">
            <a:extLst>
              <a:ext uri="{FF2B5EF4-FFF2-40B4-BE49-F238E27FC236}">
                <a16:creationId xmlns:a16="http://schemas.microsoft.com/office/drawing/2014/main" id="{73004F26-2D0C-46C0-88C4-C8B8BA5ECAC3}"/>
              </a:ext>
            </a:extLst>
          </p:cNvPr>
          <p:cNvSpPr txBox="1">
            <a:spLocks/>
          </p:cNvSpPr>
          <p:nvPr userDrawn="1"/>
        </p:nvSpPr>
        <p:spPr>
          <a:xfrm>
            <a:off x="687978" y="2566550"/>
            <a:ext cx="3152528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#2</a:t>
            </a:r>
          </a:p>
        </p:txBody>
      </p:sp>
      <p:sp>
        <p:nvSpPr>
          <p:cNvPr id="23" name="Text Placeholder 1">
            <a:extLst>
              <a:ext uri="{FF2B5EF4-FFF2-40B4-BE49-F238E27FC236}">
                <a16:creationId xmlns:a16="http://schemas.microsoft.com/office/drawing/2014/main" id="{EFF1CF79-23CB-4891-B312-DD677D599514}"/>
              </a:ext>
            </a:extLst>
          </p:cNvPr>
          <p:cNvSpPr txBox="1">
            <a:spLocks/>
          </p:cNvSpPr>
          <p:nvPr userDrawn="1"/>
        </p:nvSpPr>
        <p:spPr>
          <a:xfrm>
            <a:off x="687978" y="4191828"/>
            <a:ext cx="3152528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#4</a:t>
            </a:r>
          </a:p>
        </p:txBody>
      </p:sp>
      <p:sp>
        <p:nvSpPr>
          <p:cNvPr id="24" name="Text Placeholder 1">
            <a:extLst>
              <a:ext uri="{FF2B5EF4-FFF2-40B4-BE49-F238E27FC236}">
                <a16:creationId xmlns:a16="http://schemas.microsoft.com/office/drawing/2014/main" id="{3325C310-5089-4CB5-8577-191AF0E04210}"/>
              </a:ext>
            </a:extLst>
          </p:cNvPr>
          <p:cNvSpPr txBox="1">
            <a:spLocks/>
          </p:cNvSpPr>
          <p:nvPr userDrawn="1"/>
        </p:nvSpPr>
        <p:spPr>
          <a:xfrm>
            <a:off x="687978" y="5787619"/>
            <a:ext cx="3152528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#6</a:t>
            </a:r>
            <a:endParaRPr lang="en-US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71FF062-E78E-46E5-AB16-C3121C41D22D}"/>
              </a:ext>
            </a:extLst>
          </p:cNvPr>
          <p:cNvGrpSpPr/>
          <p:nvPr userDrawn="1"/>
        </p:nvGrpSpPr>
        <p:grpSpPr>
          <a:xfrm>
            <a:off x="4176597" y="1549170"/>
            <a:ext cx="695556" cy="4758752"/>
            <a:chOff x="4376622" y="1768245"/>
            <a:chExt cx="695556" cy="4758752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357DF74-CD15-4F17-8ACC-FB3FE80F5316}"/>
                </a:ext>
              </a:extLst>
            </p:cNvPr>
            <p:cNvSpPr/>
            <p:nvPr/>
          </p:nvSpPr>
          <p:spPr>
            <a:xfrm>
              <a:off x="4376622" y="1768245"/>
              <a:ext cx="695556" cy="6955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3C4D205-0752-4C6D-966E-BA3B2871363C}"/>
                </a:ext>
              </a:extLst>
            </p:cNvPr>
            <p:cNvSpPr/>
            <p:nvPr/>
          </p:nvSpPr>
          <p:spPr>
            <a:xfrm>
              <a:off x="4376622" y="2580884"/>
              <a:ext cx="695556" cy="6955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B1CB7A8-E00E-4303-AE5A-F4252077437F}"/>
                </a:ext>
              </a:extLst>
            </p:cNvPr>
            <p:cNvSpPr/>
            <p:nvPr/>
          </p:nvSpPr>
          <p:spPr>
            <a:xfrm>
              <a:off x="4376622" y="3393523"/>
              <a:ext cx="695556" cy="6955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38617F4-CCA0-476C-B787-D68000F20E35}"/>
                </a:ext>
              </a:extLst>
            </p:cNvPr>
            <p:cNvSpPr/>
            <p:nvPr/>
          </p:nvSpPr>
          <p:spPr>
            <a:xfrm>
              <a:off x="4376622" y="4206162"/>
              <a:ext cx="695556" cy="6955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CFEE9E5-2D84-4D86-83BD-8B5CF8557BCD}"/>
                </a:ext>
              </a:extLst>
            </p:cNvPr>
            <p:cNvSpPr/>
            <p:nvPr/>
          </p:nvSpPr>
          <p:spPr>
            <a:xfrm>
              <a:off x="4376622" y="5018801"/>
              <a:ext cx="695556" cy="6955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6A09EE0-AD99-4491-994C-C866A5900ADD}"/>
                </a:ext>
              </a:extLst>
            </p:cNvPr>
            <p:cNvSpPr/>
            <p:nvPr/>
          </p:nvSpPr>
          <p:spPr>
            <a:xfrm>
              <a:off x="4376622" y="5831441"/>
              <a:ext cx="695556" cy="6955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9692621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34" y="6131734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4268788" cy="100584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3657600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E3246CD3-C95C-46A7-834E-95E27F0F74A1}"/>
              </a:ext>
            </a:extLst>
          </p:cNvPr>
          <p:cNvSpPr txBox="1">
            <a:spLocks/>
          </p:cNvSpPr>
          <p:nvPr userDrawn="1"/>
        </p:nvSpPr>
        <p:spPr>
          <a:xfrm>
            <a:off x="398418" y="1433871"/>
            <a:ext cx="1828800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#1</a:t>
            </a:r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19323314-8A3F-4440-81D6-C0D2F187B311}"/>
              </a:ext>
            </a:extLst>
          </p:cNvPr>
          <p:cNvSpPr txBox="1">
            <a:spLocks/>
          </p:cNvSpPr>
          <p:nvPr userDrawn="1"/>
        </p:nvSpPr>
        <p:spPr>
          <a:xfrm>
            <a:off x="398418" y="3047355"/>
            <a:ext cx="1828800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#3</a:t>
            </a:r>
          </a:p>
        </p:txBody>
      </p:sp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F3AB2D8A-EDFA-492D-9160-8C6D6189747E}"/>
              </a:ext>
            </a:extLst>
          </p:cNvPr>
          <p:cNvSpPr txBox="1">
            <a:spLocks/>
          </p:cNvSpPr>
          <p:nvPr userDrawn="1"/>
        </p:nvSpPr>
        <p:spPr>
          <a:xfrm>
            <a:off x="398418" y="4660839"/>
            <a:ext cx="1828800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#5</a:t>
            </a:r>
          </a:p>
        </p:txBody>
      </p:sp>
      <p:sp>
        <p:nvSpPr>
          <p:cNvPr id="22" name="Text Placeholder 1">
            <a:extLst>
              <a:ext uri="{FF2B5EF4-FFF2-40B4-BE49-F238E27FC236}">
                <a16:creationId xmlns:a16="http://schemas.microsoft.com/office/drawing/2014/main" id="{73004F26-2D0C-46C0-88C4-C8B8BA5ECAC3}"/>
              </a:ext>
            </a:extLst>
          </p:cNvPr>
          <p:cNvSpPr txBox="1">
            <a:spLocks/>
          </p:cNvSpPr>
          <p:nvPr userDrawn="1"/>
        </p:nvSpPr>
        <p:spPr>
          <a:xfrm>
            <a:off x="398418" y="2240613"/>
            <a:ext cx="1828800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#2</a:t>
            </a:r>
          </a:p>
        </p:txBody>
      </p:sp>
      <p:sp>
        <p:nvSpPr>
          <p:cNvPr id="23" name="Text Placeholder 1">
            <a:extLst>
              <a:ext uri="{FF2B5EF4-FFF2-40B4-BE49-F238E27FC236}">
                <a16:creationId xmlns:a16="http://schemas.microsoft.com/office/drawing/2014/main" id="{EFF1CF79-23CB-4891-B312-DD677D599514}"/>
              </a:ext>
            </a:extLst>
          </p:cNvPr>
          <p:cNvSpPr txBox="1">
            <a:spLocks/>
          </p:cNvSpPr>
          <p:nvPr userDrawn="1"/>
        </p:nvSpPr>
        <p:spPr>
          <a:xfrm>
            <a:off x="398418" y="3854097"/>
            <a:ext cx="1828800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#4</a:t>
            </a:r>
          </a:p>
        </p:txBody>
      </p:sp>
      <p:sp>
        <p:nvSpPr>
          <p:cNvPr id="24" name="Text Placeholder 1">
            <a:extLst>
              <a:ext uri="{FF2B5EF4-FFF2-40B4-BE49-F238E27FC236}">
                <a16:creationId xmlns:a16="http://schemas.microsoft.com/office/drawing/2014/main" id="{3325C310-5089-4CB5-8577-191AF0E04210}"/>
              </a:ext>
            </a:extLst>
          </p:cNvPr>
          <p:cNvSpPr txBox="1">
            <a:spLocks/>
          </p:cNvSpPr>
          <p:nvPr userDrawn="1"/>
        </p:nvSpPr>
        <p:spPr>
          <a:xfrm>
            <a:off x="398418" y="5467579"/>
            <a:ext cx="1828800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#6</a:t>
            </a:r>
            <a:endParaRPr lang="en-US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71498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4268788" cy="100584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3657600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85ACFA8-EDB5-490A-A419-691D5C066C8F}"/>
              </a:ext>
            </a:extLst>
          </p:cNvPr>
          <p:cNvSpPr/>
          <p:nvPr userDrawn="1"/>
        </p:nvSpPr>
        <p:spPr>
          <a:xfrm>
            <a:off x="939381" y="2099239"/>
            <a:ext cx="7863305" cy="9667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4275DFD2-00FB-4C93-97FA-F03D80C1EEA5}"/>
              </a:ext>
            </a:extLst>
          </p:cNvPr>
          <p:cNvSpPr txBox="1">
            <a:spLocks/>
          </p:cNvSpPr>
          <p:nvPr userDrawn="1"/>
        </p:nvSpPr>
        <p:spPr>
          <a:xfrm>
            <a:off x="1389326" y="2372920"/>
            <a:ext cx="4980520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Line #1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33838F5-5CC1-4C85-A833-E3AE397FAA05}"/>
              </a:ext>
            </a:extLst>
          </p:cNvPr>
          <p:cNvSpPr/>
          <p:nvPr userDrawn="1"/>
        </p:nvSpPr>
        <p:spPr>
          <a:xfrm>
            <a:off x="341313" y="2099238"/>
            <a:ext cx="966787" cy="966787"/>
          </a:xfrm>
          <a:prstGeom prst="ellipse">
            <a:avLst/>
          </a:prstGeom>
          <a:solidFill>
            <a:schemeClr val="accent6"/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E24C46-AC4C-4828-83A2-4BA7097AD9A7}"/>
              </a:ext>
            </a:extLst>
          </p:cNvPr>
          <p:cNvSpPr/>
          <p:nvPr userDrawn="1"/>
        </p:nvSpPr>
        <p:spPr>
          <a:xfrm>
            <a:off x="939381" y="3105078"/>
            <a:ext cx="7863305" cy="9667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C5762F7F-46FA-4381-81BE-FCF7B532E7AE}"/>
              </a:ext>
            </a:extLst>
          </p:cNvPr>
          <p:cNvSpPr txBox="1">
            <a:spLocks/>
          </p:cNvSpPr>
          <p:nvPr userDrawn="1"/>
        </p:nvSpPr>
        <p:spPr>
          <a:xfrm>
            <a:off x="1389326" y="3378759"/>
            <a:ext cx="7175918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Line #2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EBE7D94-6BD5-41F0-8948-F12801B10393}"/>
              </a:ext>
            </a:extLst>
          </p:cNvPr>
          <p:cNvSpPr/>
          <p:nvPr userDrawn="1"/>
        </p:nvSpPr>
        <p:spPr>
          <a:xfrm>
            <a:off x="341313" y="3105077"/>
            <a:ext cx="966787" cy="966787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F6CA4C-472A-4AF1-A05B-B5440F95DD3A}"/>
              </a:ext>
            </a:extLst>
          </p:cNvPr>
          <p:cNvSpPr/>
          <p:nvPr userDrawn="1"/>
        </p:nvSpPr>
        <p:spPr>
          <a:xfrm>
            <a:off x="939381" y="4110917"/>
            <a:ext cx="7863305" cy="9667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EAAB4C1B-3708-4211-910B-BA840BB8B280}"/>
              </a:ext>
            </a:extLst>
          </p:cNvPr>
          <p:cNvSpPr txBox="1">
            <a:spLocks/>
          </p:cNvSpPr>
          <p:nvPr userDrawn="1"/>
        </p:nvSpPr>
        <p:spPr>
          <a:xfrm>
            <a:off x="1389326" y="4384598"/>
            <a:ext cx="4980520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Line #3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D376DD8-A871-48F8-BE89-E6614BEA13C8}"/>
              </a:ext>
            </a:extLst>
          </p:cNvPr>
          <p:cNvSpPr/>
          <p:nvPr userDrawn="1"/>
        </p:nvSpPr>
        <p:spPr>
          <a:xfrm>
            <a:off x="341313" y="4110916"/>
            <a:ext cx="966787" cy="96678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923EB0-A30E-4005-A40C-C3A6382B168B}"/>
              </a:ext>
            </a:extLst>
          </p:cNvPr>
          <p:cNvSpPr/>
          <p:nvPr userDrawn="1"/>
        </p:nvSpPr>
        <p:spPr>
          <a:xfrm>
            <a:off x="939381" y="5116756"/>
            <a:ext cx="7863305" cy="9667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DDFD4BF1-E7A8-40C7-B7EE-95A6E4D6E512}"/>
              </a:ext>
            </a:extLst>
          </p:cNvPr>
          <p:cNvSpPr txBox="1">
            <a:spLocks/>
          </p:cNvSpPr>
          <p:nvPr userDrawn="1"/>
        </p:nvSpPr>
        <p:spPr>
          <a:xfrm>
            <a:off x="1389326" y="5390437"/>
            <a:ext cx="4980520" cy="419424"/>
          </a:xfrm>
          <a:prstGeom prst="rect">
            <a:avLst/>
          </a:prstGeom>
        </p:spPr>
        <p:txBody>
          <a:bodyPr anchor="ctr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Line #4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70077C7-D4AA-456A-BEF4-6D015FB7945E}"/>
              </a:ext>
            </a:extLst>
          </p:cNvPr>
          <p:cNvSpPr/>
          <p:nvPr userDrawn="1"/>
        </p:nvSpPr>
        <p:spPr>
          <a:xfrm>
            <a:off x="341313" y="5116755"/>
            <a:ext cx="966787" cy="966787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5B704CB-F107-486C-BC20-27F9DDF2C063}"/>
              </a:ext>
            </a:extLst>
          </p:cNvPr>
          <p:cNvSpPr/>
          <p:nvPr userDrawn="1"/>
        </p:nvSpPr>
        <p:spPr>
          <a:xfrm>
            <a:off x="8711246" y="2099239"/>
            <a:ext cx="91440" cy="96678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3466AB-EE19-4D5F-A15B-59B5B7A3E83D}"/>
              </a:ext>
            </a:extLst>
          </p:cNvPr>
          <p:cNvSpPr/>
          <p:nvPr userDrawn="1"/>
        </p:nvSpPr>
        <p:spPr>
          <a:xfrm>
            <a:off x="8711246" y="3105078"/>
            <a:ext cx="91440" cy="96678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260191E-BE68-430A-A09A-3F8AD8DC06AB}"/>
              </a:ext>
            </a:extLst>
          </p:cNvPr>
          <p:cNvSpPr/>
          <p:nvPr userDrawn="1"/>
        </p:nvSpPr>
        <p:spPr>
          <a:xfrm>
            <a:off x="8711246" y="4110917"/>
            <a:ext cx="91440" cy="96678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122645-F65B-460D-B194-B3B4AF5CEFFC}"/>
              </a:ext>
            </a:extLst>
          </p:cNvPr>
          <p:cNvSpPr/>
          <p:nvPr userDrawn="1"/>
        </p:nvSpPr>
        <p:spPr>
          <a:xfrm>
            <a:off x="8711246" y="5116756"/>
            <a:ext cx="91440" cy="96678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841">
            <a:extLst>
              <a:ext uri="{FF2B5EF4-FFF2-40B4-BE49-F238E27FC236}">
                <a16:creationId xmlns:a16="http://schemas.microsoft.com/office/drawing/2014/main" id="{385C80F8-C139-4F45-8970-FA27BCBE577F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 rot="2700000">
            <a:off x="757939" y="3504987"/>
            <a:ext cx="156594" cy="135143"/>
          </a:xfrm>
          <a:custGeom>
            <a:avLst/>
            <a:gdLst>
              <a:gd name="T0" fmla="*/ 411 w 913"/>
              <a:gd name="T1" fmla="*/ 269 h 787"/>
              <a:gd name="T2" fmla="*/ 411 w 913"/>
              <a:gd name="T3" fmla="*/ 377 h 787"/>
              <a:gd name="T4" fmla="*/ 435 w 913"/>
              <a:gd name="T5" fmla="*/ 574 h 787"/>
              <a:gd name="T6" fmla="*/ 478 w 913"/>
              <a:gd name="T7" fmla="*/ 574 h 787"/>
              <a:gd name="T8" fmla="*/ 501 w 913"/>
              <a:gd name="T9" fmla="*/ 377 h 787"/>
              <a:gd name="T10" fmla="*/ 501 w 913"/>
              <a:gd name="T11" fmla="*/ 269 h 787"/>
              <a:gd name="T12" fmla="*/ 411 w 913"/>
              <a:gd name="T13" fmla="*/ 269 h 787"/>
              <a:gd name="T14" fmla="*/ 413 w 913"/>
              <a:gd name="T15" fmla="*/ 691 h 787"/>
              <a:gd name="T16" fmla="*/ 499 w 913"/>
              <a:gd name="T17" fmla="*/ 691 h 787"/>
              <a:gd name="T18" fmla="*/ 499 w 913"/>
              <a:gd name="T19" fmla="*/ 608 h 787"/>
              <a:gd name="T20" fmla="*/ 413 w 913"/>
              <a:gd name="T21" fmla="*/ 608 h 787"/>
              <a:gd name="T22" fmla="*/ 413 w 913"/>
              <a:gd name="T23" fmla="*/ 691 h 787"/>
              <a:gd name="T24" fmla="*/ 456 w 913"/>
              <a:gd name="T25" fmla="*/ 104 h 787"/>
              <a:gd name="T26" fmla="*/ 822 w 913"/>
              <a:gd name="T27" fmla="*/ 735 h 787"/>
              <a:gd name="T28" fmla="*/ 90 w 913"/>
              <a:gd name="T29" fmla="*/ 735 h 787"/>
              <a:gd name="T30" fmla="*/ 456 w 913"/>
              <a:gd name="T31" fmla="*/ 104 h 787"/>
              <a:gd name="T32" fmla="*/ 456 w 913"/>
              <a:gd name="T33" fmla="*/ 0 h 787"/>
              <a:gd name="T34" fmla="*/ 0 w 913"/>
              <a:gd name="T35" fmla="*/ 787 h 787"/>
              <a:gd name="T36" fmla="*/ 913 w 913"/>
              <a:gd name="T37" fmla="*/ 787 h 787"/>
              <a:gd name="T38" fmla="*/ 456 w 913"/>
              <a:gd name="T39" fmla="*/ 0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13" h="787">
                <a:moveTo>
                  <a:pt x="411" y="269"/>
                </a:moveTo>
                <a:lnTo>
                  <a:pt x="411" y="377"/>
                </a:lnTo>
                <a:lnTo>
                  <a:pt x="435" y="574"/>
                </a:lnTo>
                <a:lnTo>
                  <a:pt x="478" y="574"/>
                </a:lnTo>
                <a:lnTo>
                  <a:pt x="501" y="377"/>
                </a:lnTo>
                <a:lnTo>
                  <a:pt x="501" y="269"/>
                </a:lnTo>
                <a:lnTo>
                  <a:pt x="411" y="269"/>
                </a:lnTo>
                <a:close/>
                <a:moveTo>
                  <a:pt x="413" y="691"/>
                </a:moveTo>
                <a:lnTo>
                  <a:pt x="499" y="691"/>
                </a:lnTo>
                <a:lnTo>
                  <a:pt x="499" y="608"/>
                </a:lnTo>
                <a:lnTo>
                  <a:pt x="413" y="608"/>
                </a:lnTo>
                <a:lnTo>
                  <a:pt x="413" y="691"/>
                </a:lnTo>
                <a:close/>
                <a:moveTo>
                  <a:pt x="456" y="104"/>
                </a:moveTo>
                <a:lnTo>
                  <a:pt x="822" y="735"/>
                </a:lnTo>
                <a:lnTo>
                  <a:pt x="90" y="735"/>
                </a:lnTo>
                <a:lnTo>
                  <a:pt x="456" y="104"/>
                </a:lnTo>
                <a:close/>
                <a:moveTo>
                  <a:pt x="456" y="0"/>
                </a:moveTo>
                <a:lnTo>
                  <a:pt x="0" y="787"/>
                </a:lnTo>
                <a:lnTo>
                  <a:pt x="913" y="787"/>
                </a:lnTo>
                <a:lnTo>
                  <a:pt x="45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676555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6DA0B4-7C8C-412F-B708-AE7FC447D0DB}"/>
              </a:ext>
            </a:extLst>
          </p:cNvPr>
          <p:cNvSpPr/>
          <p:nvPr userDrawn="1"/>
        </p:nvSpPr>
        <p:spPr>
          <a:xfrm>
            <a:off x="341312" y="3098800"/>
            <a:ext cx="2782466" cy="271779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C5AAE8-FFEA-4A93-BCFA-2FB0C7881EE5}"/>
              </a:ext>
            </a:extLst>
          </p:cNvPr>
          <p:cNvSpPr/>
          <p:nvPr userDrawn="1"/>
        </p:nvSpPr>
        <p:spPr>
          <a:xfrm>
            <a:off x="3180767" y="3098800"/>
            <a:ext cx="2782466" cy="271779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A5FCC0-4AC4-43B2-A14E-433A2A2A95F9}"/>
              </a:ext>
            </a:extLst>
          </p:cNvPr>
          <p:cNvSpPr/>
          <p:nvPr userDrawn="1"/>
        </p:nvSpPr>
        <p:spPr>
          <a:xfrm>
            <a:off x="6020222" y="3098800"/>
            <a:ext cx="2782466" cy="27177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BED13A38-8A3D-4A76-ABA3-12A4CB08EA3D}"/>
              </a:ext>
            </a:extLst>
          </p:cNvPr>
          <p:cNvSpPr txBox="1">
            <a:spLocks/>
          </p:cNvSpPr>
          <p:nvPr userDrawn="1"/>
        </p:nvSpPr>
        <p:spPr>
          <a:xfrm>
            <a:off x="556680" y="3883337"/>
            <a:ext cx="2427820" cy="1717363"/>
          </a:xfrm>
          <a:prstGeom prst="rect">
            <a:avLst/>
          </a:prstGeom>
        </p:spPr>
        <p:txBody>
          <a:bodyPr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Wording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E3AC17C-8D08-4AEE-9950-8AD0A284ADCC}"/>
              </a:ext>
            </a:extLst>
          </p:cNvPr>
          <p:cNvSpPr txBox="1">
            <a:spLocks/>
          </p:cNvSpPr>
          <p:nvPr userDrawn="1"/>
        </p:nvSpPr>
        <p:spPr>
          <a:xfrm>
            <a:off x="3358090" y="3883337"/>
            <a:ext cx="2427820" cy="1717363"/>
          </a:xfrm>
          <a:prstGeom prst="rect">
            <a:avLst/>
          </a:prstGeom>
        </p:spPr>
        <p:txBody>
          <a:bodyPr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Wording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D627B203-5A01-449C-A2F2-C8C2A4B5926A}"/>
              </a:ext>
            </a:extLst>
          </p:cNvPr>
          <p:cNvSpPr txBox="1">
            <a:spLocks/>
          </p:cNvSpPr>
          <p:nvPr userDrawn="1"/>
        </p:nvSpPr>
        <p:spPr>
          <a:xfrm>
            <a:off x="6172237" y="3883337"/>
            <a:ext cx="2285963" cy="1717363"/>
          </a:xfrm>
          <a:prstGeom prst="rect">
            <a:avLst/>
          </a:prstGeom>
        </p:spPr>
        <p:txBody>
          <a:bodyPr rIns="0"/>
          <a:lstStyle>
            <a:lvl1pPr marL="257244" indent="-257244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557361" indent="-21437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1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857479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1200470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1543461" indent="-171496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1886453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342991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0A8EA3-C5A5-4C46-9969-A5C30433E624}"/>
              </a:ext>
            </a:extLst>
          </p:cNvPr>
          <p:cNvSpPr/>
          <p:nvPr userDrawn="1"/>
        </p:nvSpPr>
        <p:spPr>
          <a:xfrm>
            <a:off x="1172521" y="2551475"/>
            <a:ext cx="1120049" cy="1120049"/>
          </a:xfrm>
          <a:prstGeom prst="ellipse">
            <a:avLst/>
          </a:prstGeom>
          <a:solidFill>
            <a:schemeClr val="accent6"/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720D2A5-C4A4-4AF7-88BB-701FFD910906}"/>
              </a:ext>
            </a:extLst>
          </p:cNvPr>
          <p:cNvSpPr/>
          <p:nvPr userDrawn="1"/>
        </p:nvSpPr>
        <p:spPr>
          <a:xfrm>
            <a:off x="4011976" y="2551475"/>
            <a:ext cx="1120049" cy="1120049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B648D7D-3FD0-4B60-A670-D23F7EDB7979}"/>
              </a:ext>
            </a:extLst>
          </p:cNvPr>
          <p:cNvSpPr/>
          <p:nvPr userDrawn="1"/>
        </p:nvSpPr>
        <p:spPr>
          <a:xfrm>
            <a:off x="6851431" y="2551475"/>
            <a:ext cx="1120049" cy="1120049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1ACAB7B-F294-46C6-8F2E-07C47B7E3FF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10145" y="2816497"/>
            <a:ext cx="444801" cy="590005"/>
            <a:chOff x="7103161" y="3828871"/>
            <a:chExt cx="245152" cy="325181"/>
          </a:xfrm>
          <a:solidFill>
            <a:schemeClr val="bg1"/>
          </a:solidFill>
        </p:grpSpPr>
        <p:sp>
          <p:nvSpPr>
            <p:cNvPr id="17" name="Freeform 631">
              <a:extLst>
                <a:ext uri="{FF2B5EF4-FFF2-40B4-BE49-F238E27FC236}">
                  <a16:creationId xmlns:a16="http://schemas.microsoft.com/office/drawing/2014/main" id="{248D6D09-8A28-426C-ABD0-77A0C1C01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3161" y="3828871"/>
              <a:ext cx="217801" cy="195514"/>
            </a:xfrm>
            <a:custGeom>
              <a:avLst/>
              <a:gdLst>
                <a:gd name="T0" fmla="*/ 182 w 449"/>
                <a:gd name="T1" fmla="*/ 228 h 403"/>
                <a:gd name="T2" fmla="*/ 200 w 449"/>
                <a:gd name="T3" fmla="*/ 220 h 403"/>
                <a:gd name="T4" fmla="*/ 211 w 449"/>
                <a:gd name="T5" fmla="*/ 290 h 403"/>
                <a:gd name="T6" fmla="*/ 216 w 449"/>
                <a:gd name="T7" fmla="*/ 297 h 403"/>
                <a:gd name="T8" fmla="*/ 226 w 449"/>
                <a:gd name="T9" fmla="*/ 296 h 403"/>
                <a:gd name="T10" fmla="*/ 445 w 449"/>
                <a:gd name="T11" fmla="*/ 119 h 403"/>
                <a:gd name="T12" fmla="*/ 449 w 449"/>
                <a:gd name="T13" fmla="*/ 110 h 403"/>
                <a:gd name="T14" fmla="*/ 443 w 449"/>
                <a:gd name="T15" fmla="*/ 103 h 403"/>
                <a:gd name="T16" fmla="*/ 180 w 449"/>
                <a:gd name="T17" fmla="*/ 1 h 403"/>
                <a:gd name="T18" fmla="*/ 171 w 449"/>
                <a:gd name="T19" fmla="*/ 2 h 403"/>
                <a:gd name="T20" fmla="*/ 168 w 449"/>
                <a:gd name="T21" fmla="*/ 11 h 403"/>
                <a:gd name="T22" fmla="*/ 179 w 449"/>
                <a:gd name="T23" fmla="*/ 86 h 403"/>
                <a:gd name="T24" fmla="*/ 172 w 449"/>
                <a:gd name="T25" fmla="*/ 91 h 403"/>
                <a:gd name="T26" fmla="*/ 144 w 449"/>
                <a:gd name="T27" fmla="*/ 112 h 403"/>
                <a:gd name="T28" fmla="*/ 93 w 449"/>
                <a:gd name="T29" fmla="*/ 163 h 403"/>
                <a:gd name="T30" fmla="*/ 51 w 449"/>
                <a:gd name="T31" fmla="*/ 223 h 403"/>
                <a:gd name="T32" fmla="*/ 7 w 449"/>
                <a:gd name="T33" fmla="*/ 342 h 403"/>
                <a:gd name="T34" fmla="*/ 1 w 449"/>
                <a:gd name="T35" fmla="*/ 393 h 403"/>
                <a:gd name="T36" fmla="*/ 8 w 449"/>
                <a:gd name="T37" fmla="*/ 403 h 403"/>
                <a:gd name="T38" fmla="*/ 13 w 449"/>
                <a:gd name="T39" fmla="*/ 402 h 403"/>
                <a:gd name="T40" fmla="*/ 19 w 449"/>
                <a:gd name="T41" fmla="*/ 397 h 403"/>
                <a:gd name="T42" fmla="*/ 42 w 449"/>
                <a:gd name="T43" fmla="*/ 353 h 403"/>
                <a:gd name="T44" fmla="*/ 83 w 449"/>
                <a:gd name="T45" fmla="*/ 300 h 403"/>
                <a:gd name="T46" fmla="*/ 182 w 449"/>
                <a:gd name="T47" fmla="*/ 228 h 403"/>
                <a:gd name="T48" fmla="*/ 182 w 449"/>
                <a:gd name="T49" fmla="*/ 228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49" h="403">
                  <a:moveTo>
                    <a:pt x="182" y="228"/>
                  </a:moveTo>
                  <a:cubicBezTo>
                    <a:pt x="188" y="225"/>
                    <a:pt x="194" y="222"/>
                    <a:pt x="200" y="220"/>
                  </a:cubicBezTo>
                  <a:lnTo>
                    <a:pt x="211" y="290"/>
                  </a:lnTo>
                  <a:cubicBezTo>
                    <a:pt x="211" y="293"/>
                    <a:pt x="213" y="296"/>
                    <a:pt x="216" y="297"/>
                  </a:cubicBezTo>
                  <a:cubicBezTo>
                    <a:pt x="220" y="298"/>
                    <a:pt x="223" y="298"/>
                    <a:pt x="226" y="296"/>
                  </a:cubicBezTo>
                  <a:lnTo>
                    <a:pt x="445" y="119"/>
                  </a:lnTo>
                  <a:cubicBezTo>
                    <a:pt x="448" y="117"/>
                    <a:pt x="449" y="114"/>
                    <a:pt x="449" y="110"/>
                  </a:cubicBezTo>
                  <a:cubicBezTo>
                    <a:pt x="448" y="107"/>
                    <a:pt x="446" y="104"/>
                    <a:pt x="443" y="103"/>
                  </a:cubicBezTo>
                  <a:lnTo>
                    <a:pt x="180" y="1"/>
                  </a:lnTo>
                  <a:cubicBezTo>
                    <a:pt x="177" y="0"/>
                    <a:pt x="174" y="0"/>
                    <a:pt x="171" y="2"/>
                  </a:cubicBezTo>
                  <a:cubicBezTo>
                    <a:pt x="168" y="5"/>
                    <a:pt x="167" y="8"/>
                    <a:pt x="168" y="11"/>
                  </a:cubicBezTo>
                  <a:lnTo>
                    <a:pt x="179" y="86"/>
                  </a:lnTo>
                  <a:cubicBezTo>
                    <a:pt x="177" y="88"/>
                    <a:pt x="175" y="89"/>
                    <a:pt x="172" y="91"/>
                  </a:cubicBezTo>
                  <a:cubicBezTo>
                    <a:pt x="164" y="97"/>
                    <a:pt x="155" y="104"/>
                    <a:pt x="144" y="112"/>
                  </a:cubicBezTo>
                  <a:cubicBezTo>
                    <a:pt x="127" y="126"/>
                    <a:pt x="110" y="143"/>
                    <a:pt x="93" y="163"/>
                  </a:cubicBezTo>
                  <a:cubicBezTo>
                    <a:pt x="77" y="182"/>
                    <a:pt x="63" y="202"/>
                    <a:pt x="51" y="223"/>
                  </a:cubicBezTo>
                  <a:cubicBezTo>
                    <a:pt x="31" y="260"/>
                    <a:pt x="16" y="299"/>
                    <a:pt x="7" y="342"/>
                  </a:cubicBezTo>
                  <a:cubicBezTo>
                    <a:pt x="4" y="357"/>
                    <a:pt x="1" y="375"/>
                    <a:pt x="1" y="393"/>
                  </a:cubicBezTo>
                  <a:cubicBezTo>
                    <a:pt x="0" y="398"/>
                    <a:pt x="4" y="402"/>
                    <a:pt x="8" y="403"/>
                  </a:cubicBezTo>
                  <a:cubicBezTo>
                    <a:pt x="10" y="403"/>
                    <a:pt x="11" y="403"/>
                    <a:pt x="13" y="402"/>
                  </a:cubicBezTo>
                  <a:cubicBezTo>
                    <a:pt x="15" y="402"/>
                    <a:pt x="18" y="399"/>
                    <a:pt x="19" y="397"/>
                  </a:cubicBezTo>
                  <a:cubicBezTo>
                    <a:pt x="25" y="381"/>
                    <a:pt x="34" y="365"/>
                    <a:pt x="42" y="353"/>
                  </a:cubicBezTo>
                  <a:cubicBezTo>
                    <a:pt x="53" y="335"/>
                    <a:pt x="67" y="317"/>
                    <a:pt x="83" y="300"/>
                  </a:cubicBezTo>
                  <a:cubicBezTo>
                    <a:pt x="112" y="269"/>
                    <a:pt x="146" y="244"/>
                    <a:pt x="182" y="228"/>
                  </a:cubicBezTo>
                  <a:lnTo>
                    <a:pt x="182" y="228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632">
              <a:extLst>
                <a:ext uri="{FF2B5EF4-FFF2-40B4-BE49-F238E27FC236}">
                  <a16:creationId xmlns:a16="http://schemas.microsoft.com/office/drawing/2014/main" id="{0D8AA67F-9570-49A4-AD2C-E0F4DF042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9499" y="3957525"/>
              <a:ext cx="218814" cy="196527"/>
            </a:xfrm>
            <a:custGeom>
              <a:avLst/>
              <a:gdLst>
                <a:gd name="T0" fmla="*/ 442 w 449"/>
                <a:gd name="T1" fmla="*/ 1 h 404"/>
                <a:gd name="T2" fmla="*/ 437 w 449"/>
                <a:gd name="T3" fmla="*/ 1 h 404"/>
                <a:gd name="T4" fmla="*/ 431 w 449"/>
                <a:gd name="T5" fmla="*/ 6 h 404"/>
                <a:gd name="T6" fmla="*/ 408 w 449"/>
                <a:gd name="T7" fmla="*/ 50 h 404"/>
                <a:gd name="T8" fmla="*/ 367 w 449"/>
                <a:gd name="T9" fmla="*/ 104 h 404"/>
                <a:gd name="T10" fmla="*/ 268 w 449"/>
                <a:gd name="T11" fmla="*/ 176 h 404"/>
                <a:gd name="T12" fmla="*/ 250 w 449"/>
                <a:gd name="T13" fmla="*/ 183 h 404"/>
                <a:gd name="T14" fmla="*/ 239 w 449"/>
                <a:gd name="T15" fmla="*/ 114 h 404"/>
                <a:gd name="T16" fmla="*/ 233 w 449"/>
                <a:gd name="T17" fmla="*/ 106 h 404"/>
                <a:gd name="T18" fmla="*/ 224 w 449"/>
                <a:gd name="T19" fmla="*/ 108 h 404"/>
                <a:gd name="T20" fmla="*/ 4 w 449"/>
                <a:gd name="T21" fmla="*/ 284 h 404"/>
                <a:gd name="T22" fmla="*/ 1 w 449"/>
                <a:gd name="T23" fmla="*/ 293 h 404"/>
                <a:gd name="T24" fmla="*/ 7 w 449"/>
                <a:gd name="T25" fmla="*/ 300 h 404"/>
                <a:gd name="T26" fmla="*/ 270 w 449"/>
                <a:gd name="T27" fmla="*/ 402 h 404"/>
                <a:gd name="T28" fmla="*/ 279 w 449"/>
                <a:gd name="T29" fmla="*/ 401 h 404"/>
                <a:gd name="T30" fmla="*/ 282 w 449"/>
                <a:gd name="T31" fmla="*/ 392 h 404"/>
                <a:gd name="T32" fmla="*/ 271 w 449"/>
                <a:gd name="T33" fmla="*/ 317 h 404"/>
                <a:gd name="T34" fmla="*/ 277 w 449"/>
                <a:gd name="T35" fmla="*/ 313 h 404"/>
                <a:gd name="T36" fmla="*/ 306 w 449"/>
                <a:gd name="T37" fmla="*/ 291 h 404"/>
                <a:gd name="T38" fmla="*/ 357 w 449"/>
                <a:gd name="T39" fmla="*/ 240 h 404"/>
                <a:gd name="T40" fmla="*/ 398 w 449"/>
                <a:gd name="T41" fmla="*/ 180 h 404"/>
                <a:gd name="T42" fmla="*/ 443 w 449"/>
                <a:gd name="T43" fmla="*/ 62 h 404"/>
                <a:gd name="T44" fmla="*/ 449 w 449"/>
                <a:gd name="T45" fmla="*/ 10 h 404"/>
                <a:gd name="T46" fmla="*/ 442 w 449"/>
                <a:gd name="T47" fmla="*/ 1 h 404"/>
                <a:gd name="T48" fmla="*/ 442 w 449"/>
                <a:gd name="T49" fmla="*/ 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49" h="404">
                  <a:moveTo>
                    <a:pt x="442" y="1"/>
                  </a:moveTo>
                  <a:cubicBezTo>
                    <a:pt x="440" y="0"/>
                    <a:pt x="438" y="0"/>
                    <a:pt x="437" y="1"/>
                  </a:cubicBezTo>
                  <a:cubicBezTo>
                    <a:pt x="434" y="2"/>
                    <a:pt x="432" y="4"/>
                    <a:pt x="431" y="6"/>
                  </a:cubicBezTo>
                  <a:cubicBezTo>
                    <a:pt x="425" y="23"/>
                    <a:pt x="416" y="38"/>
                    <a:pt x="408" y="50"/>
                  </a:cubicBezTo>
                  <a:cubicBezTo>
                    <a:pt x="396" y="69"/>
                    <a:pt x="382" y="87"/>
                    <a:pt x="367" y="104"/>
                  </a:cubicBezTo>
                  <a:cubicBezTo>
                    <a:pt x="338" y="135"/>
                    <a:pt x="304" y="160"/>
                    <a:pt x="268" y="176"/>
                  </a:cubicBezTo>
                  <a:cubicBezTo>
                    <a:pt x="262" y="178"/>
                    <a:pt x="256" y="181"/>
                    <a:pt x="250" y="183"/>
                  </a:cubicBezTo>
                  <a:lnTo>
                    <a:pt x="239" y="114"/>
                  </a:lnTo>
                  <a:cubicBezTo>
                    <a:pt x="239" y="110"/>
                    <a:pt x="236" y="107"/>
                    <a:pt x="233" y="106"/>
                  </a:cubicBezTo>
                  <a:cubicBezTo>
                    <a:pt x="230" y="105"/>
                    <a:pt x="227" y="106"/>
                    <a:pt x="224" y="108"/>
                  </a:cubicBezTo>
                  <a:lnTo>
                    <a:pt x="4" y="284"/>
                  </a:lnTo>
                  <a:cubicBezTo>
                    <a:pt x="2" y="286"/>
                    <a:pt x="0" y="290"/>
                    <a:pt x="1" y="293"/>
                  </a:cubicBezTo>
                  <a:cubicBezTo>
                    <a:pt x="1" y="296"/>
                    <a:pt x="4" y="299"/>
                    <a:pt x="7" y="300"/>
                  </a:cubicBezTo>
                  <a:lnTo>
                    <a:pt x="270" y="402"/>
                  </a:lnTo>
                  <a:cubicBezTo>
                    <a:pt x="273" y="404"/>
                    <a:pt x="276" y="403"/>
                    <a:pt x="279" y="401"/>
                  </a:cubicBezTo>
                  <a:cubicBezTo>
                    <a:pt x="281" y="399"/>
                    <a:pt x="283" y="396"/>
                    <a:pt x="282" y="392"/>
                  </a:cubicBezTo>
                  <a:lnTo>
                    <a:pt x="271" y="317"/>
                  </a:lnTo>
                  <a:cubicBezTo>
                    <a:pt x="273" y="316"/>
                    <a:pt x="275" y="314"/>
                    <a:pt x="277" y="313"/>
                  </a:cubicBezTo>
                  <a:cubicBezTo>
                    <a:pt x="286" y="307"/>
                    <a:pt x="295" y="300"/>
                    <a:pt x="306" y="291"/>
                  </a:cubicBezTo>
                  <a:cubicBezTo>
                    <a:pt x="323" y="277"/>
                    <a:pt x="340" y="260"/>
                    <a:pt x="357" y="240"/>
                  </a:cubicBezTo>
                  <a:cubicBezTo>
                    <a:pt x="373" y="221"/>
                    <a:pt x="387" y="201"/>
                    <a:pt x="398" y="180"/>
                  </a:cubicBezTo>
                  <a:cubicBezTo>
                    <a:pt x="419" y="144"/>
                    <a:pt x="434" y="104"/>
                    <a:pt x="443" y="62"/>
                  </a:cubicBezTo>
                  <a:cubicBezTo>
                    <a:pt x="446" y="47"/>
                    <a:pt x="449" y="28"/>
                    <a:pt x="449" y="10"/>
                  </a:cubicBezTo>
                  <a:cubicBezTo>
                    <a:pt x="449" y="6"/>
                    <a:pt x="446" y="2"/>
                    <a:pt x="442" y="1"/>
                  </a:cubicBezTo>
                  <a:lnTo>
                    <a:pt x="442" y="1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Freeform 865">
            <a:extLst>
              <a:ext uri="{FF2B5EF4-FFF2-40B4-BE49-F238E27FC236}">
                <a16:creationId xmlns:a16="http://schemas.microsoft.com/office/drawing/2014/main" id="{61EEDE0F-2B0E-475F-9D03-A6F68A328D4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298950" y="2828290"/>
            <a:ext cx="546100" cy="546100"/>
          </a:xfrm>
          <a:custGeom>
            <a:avLst/>
            <a:gdLst>
              <a:gd name="T0" fmla="*/ 185 w 1218"/>
              <a:gd name="T1" fmla="*/ 609 h 1218"/>
              <a:gd name="T2" fmla="*/ 251 w 1218"/>
              <a:gd name="T3" fmla="*/ 382 h 1218"/>
              <a:gd name="T4" fmla="*/ 836 w 1218"/>
              <a:gd name="T5" fmla="*/ 967 h 1218"/>
              <a:gd name="T6" fmla="*/ 609 w 1218"/>
              <a:gd name="T7" fmla="*/ 1033 h 1218"/>
              <a:gd name="T8" fmla="*/ 185 w 1218"/>
              <a:gd name="T9" fmla="*/ 609 h 1218"/>
              <a:gd name="T10" fmla="*/ 1033 w 1218"/>
              <a:gd name="T11" fmla="*/ 609 h 1218"/>
              <a:gd name="T12" fmla="*/ 967 w 1218"/>
              <a:gd name="T13" fmla="*/ 836 h 1218"/>
              <a:gd name="T14" fmla="*/ 382 w 1218"/>
              <a:gd name="T15" fmla="*/ 251 h 1218"/>
              <a:gd name="T16" fmla="*/ 609 w 1218"/>
              <a:gd name="T17" fmla="*/ 185 h 1218"/>
              <a:gd name="T18" fmla="*/ 1033 w 1218"/>
              <a:gd name="T19" fmla="*/ 609 h 1218"/>
              <a:gd name="T20" fmla="*/ 609 w 1218"/>
              <a:gd name="T21" fmla="*/ 0 h 1218"/>
              <a:gd name="T22" fmla="*/ 0 w 1218"/>
              <a:gd name="T23" fmla="*/ 609 h 1218"/>
              <a:gd name="T24" fmla="*/ 609 w 1218"/>
              <a:gd name="T25" fmla="*/ 1218 h 1218"/>
              <a:gd name="T26" fmla="*/ 1218 w 1218"/>
              <a:gd name="T27" fmla="*/ 609 h 1218"/>
              <a:gd name="T28" fmla="*/ 609 w 1218"/>
              <a:gd name="T29" fmla="*/ 0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18" h="1218">
                <a:moveTo>
                  <a:pt x="185" y="609"/>
                </a:moveTo>
                <a:cubicBezTo>
                  <a:pt x="185" y="525"/>
                  <a:pt x="209" y="447"/>
                  <a:pt x="251" y="382"/>
                </a:cubicBezTo>
                <a:lnTo>
                  <a:pt x="836" y="967"/>
                </a:lnTo>
                <a:cubicBezTo>
                  <a:pt x="770" y="1009"/>
                  <a:pt x="692" y="1033"/>
                  <a:pt x="609" y="1033"/>
                </a:cubicBezTo>
                <a:cubicBezTo>
                  <a:pt x="375" y="1033"/>
                  <a:pt x="185" y="843"/>
                  <a:pt x="185" y="609"/>
                </a:cubicBezTo>
                <a:close/>
                <a:moveTo>
                  <a:pt x="1033" y="609"/>
                </a:moveTo>
                <a:cubicBezTo>
                  <a:pt x="1033" y="692"/>
                  <a:pt x="1008" y="770"/>
                  <a:pt x="967" y="836"/>
                </a:cubicBezTo>
                <a:lnTo>
                  <a:pt x="382" y="251"/>
                </a:lnTo>
                <a:cubicBezTo>
                  <a:pt x="447" y="209"/>
                  <a:pt x="525" y="185"/>
                  <a:pt x="609" y="185"/>
                </a:cubicBezTo>
                <a:cubicBezTo>
                  <a:pt x="843" y="185"/>
                  <a:pt x="1033" y="375"/>
                  <a:pt x="1033" y="609"/>
                </a:cubicBezTo>
                <a:close/>
                <a:moveTo>
                  <a:pt x="609" y="0"/>
                </a:moveTo>
                <a:cubicBezTo>
                  <a:pt x="272" y="0"/>
                  <a:pt x="0" y="272"/>
                  <a:pt x="0" y="609"/>
                </a:cubicBezTo>
                <a:cubicBezTo>
                  <a:pt x="0" y="945"/>
                  <a:pt x="272" y="1218"/>
                  <a:pt x="609" y="1218"/>
                </a:cubicBezTo>
                <a:cubicBezTo>
                  <a:pt x="945" y="1218"/>
                  <a:pt x="1218" y="945"/>
                  <a:pt x="1218" y="609"/>
                </a:cubicBezTo>
                <a:cubicBezTo>
                  <a:pt x="1218" y="272"/>
                  <a:pt x="945" y="0"/>
                  <a:pt x="609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1067A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 796">
            <a:extLst>
              <a:ext uri="{FF2B5EF4-FFF2-40B4-BE49-F238E27FC236}">
                <a16:creationId xmlns:a16="http://schemas.microsoft.com/office/drawing/2014/main" id="{1239A13B-1E17-4B3F-B812-9138E060CD03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7228632" y="2840117"/>
            <a:ext cx="441846" cy="542765"/>
          </a:xfrm>
          <a:custGeom>
            <a:avLst/>
            <a:gdLst>
              <a:gd name="T0" fmla="*/ 223 w 1086"/>
              <a:gd name="T1" fmla="*/ 1005 h 1334"/>
              <a:gd name="T2" fmla="*/ 165 w 1086"/>
              <a:gd name="T3" fmla="*/ 941 h 1334"/>
              <a:gd name="T4" fmla="*/ 280 w 1086"/>
              <a:gd name="T5" fmla="*/ 897 h 1334"/>
              <a:gd name="T6" fmla="*/ 306 w 1086"/>
              <a:gd name="T7" fmla="*/ 757 h 1334"/>
              <a:gd name="T8" fmla="*/ 212 w 1086"/>
              <a:gd name="T9" fmla="*/ 838 h 1334"/>
              <a:gd name="T10" fmla="*/ 190 w 1086"/>
              <a:gd name="T11" fmla="*/ 775 h 1334"/>
              <a:gd name="T12" fmla="*/ 305 w 1086"/>
              <a:gd name="T13" fmla="*/ 732 h 1334"/>
              <a:gd name="T14" fmla="*/ 236 w 1086"/>
              <a:gd name="T15" fmla="*/ 674 h 1334"/>
              <a:gd name="T16" fmla="*/ 168 w 1086"/>
              <a:gd name="T17" fmla="*/ 640 h 1334"/>
              <a:gd name="T18" fmla="*/ 221 w 1086"/>
              <a:gd name="T19" fmla="*/ 638 h 1334"/>
              <a:gd name="T20" fmla="*/ 306 w 1086"/>
              <a:gd name="T21" fmla="*/ 595 h 1334"/>
              <a:gd name="T22" fmla="*/ 223 w 1086"/>
              <a:gd name="T23" fmla="*/ 510 h 1334"/>
              <a:gd name="T24" fmla="*/ 165 w 1086"/>
              <a:gd name="T25" fmla="*/ 446 h 1334"/>
              <a:gd name="T26" fmla="*/ 280 w 1086"/>
              <a:gd name="T27" fmla="*/ 402 h 1334"/>
              <a:gd name="T28" fmla="*/ 533 w 1086"/>
              <a:gd name="T29" fmla="*/ 991 h 1334"/>
              <a:gd name="T30" fmla="*/ 343 w 1086"/>
              <a:gd name="T31" fmla="*/ 953 h 1334"/>
              <a:gd name="T32" fmla="*/ 552 w 1086"/>
              <a:gd name="T33" fmla="*/ 953 h 1334"/>
              <a:gd name="T34" fmla="*/ 571 w 1086"/>
              <a:gd name="T35" fmla="*/ 819 h 1334"/>
              <a:gd name="T36" fmla="*/ 343 w 1086"/>
              <a:gd name="T37" fmla="*/ 781 h 1334"/>
              <a:gd name="T38" fmla="*/ 590 w 1086"/>
              <a:gd name="T39" fmla="*/ 781 h 1334"/>
              <a:gd name="T40" fmla="*/ 666 w 1086"/>
              <a:gd name="T41" fmla="*/ 496 h 1334"/>
              <a:gd name="T42" fmla="*/ 343 w 1086"/>
              <a:gd name="T43" fmla="*/ 457 h 1334"/>
              <a:gd name="T44" fmla="*/ 686 w 1086"/>
              <a:gd name="T45" fmla="*/ 457 h 1334"/>
              <a:gd name="T46" fmla="*/ 666 w 1086"/>
              <a:gd name="T47" fmla="*/ 667 h 1334"/>
              <a:gd name="T48" fmla="*/ 343 w 1086"/>
              <a:gd name="T49" fmla="*/ 629 h 1334"/>
              <a:gd name="T50" fmla="*/ 686 w 1086"/>
              <a:gd name="T51" fmla="*/ 629 h 1334"/>
              <a:gd name="T52" fmla="*/ 1000 w 1086"/>
              <a:gd name="T53" fmla="*/ 1035 h 1334"/>
              <a:gd name="T54" fmla="*/ 795 w 1086"/>
              <a:gd name="T55" fmla="*/ 1211 h 1334"/>
              <a:gd name="T56" fmla="*/ 747 w 1086"/>
              <a:gd name="T57" fmla="*/ 1075 h 1334"/>
              <a:gd name="T58" fmla="*/ 997 w 1086"/>
              <a:gd name="T59" fmla="*/ 981 h 1334"/>
              <a:gd name="T60" fmla="*/ 590 w 1086"/>
              <a:gd name="T61" fmla="*/ 1086 h 1334"/>
              <a:gd name="T62" fmla="*/ 838 w 1086"/>
              <a:gd name="T63" fmla="*/ 839 h 1334"/>
              <a:gd name="T64" fmla="*/ 0 w 1086"/>
              <a:gd name="T65" fmla="*/ 1124 h 1334"/>
              <a:gd name="T66" fmla="*/ 211 w 1086"/>
              <a:gd name="T67" fmla="*/ 134 h 1334"/>
              <a:gd name="T68" fmla="*/ 553 w 1086"/>
              <a:gd name="T69" fmla="*/ 248 h 1334"/>
              <a:gd name="T70" fmla="*/ 762 w 1086"/>
              <a:gd name="T71" fmla="*/ 134 h 1334"/>
              <a:gd name="T72" fmla="*/ 838 w 1086"/>
              <a:gd name="T73" fmla="*/ 781 h 1334"/>
              <a:gd name="T74" fmla="*/ 95 w 1086"/>
              <a:gd name="T75" fmla="*/ 343 h 1334"/>
              <a:gd name="T76" fmla="*/ 556 w 1086"/>
              <a:gd name="T77" fmla="*/ 1200 h 1334"/>
              <a:gd name="T78" fmla="*/ 428 w 1086"/>
              <a:gd name="T79" fmla="*/ 38 h 1334"/>
              <a:gd name="T80" fmla="*/ 553 w 1086"/>
              <a:gd name="T81" fmla="*/ 96 h 1334"/>
              <a:gd name="T82" fmla="*/ 495 w 1086"/>
              <a:gd name="T83" fmla="*/ 66 h 1334"/>
              <a:gd name="T84" fmla="*/ 362 w 1086"/>
              <a:gd name="T85" fmla="*/ 66 h 1334"/>
              <a:gd name="T86" fmla="*/ 304 w 1086"/>
              <a:gd name="T87" fmla="*/ 96 h 1334"/>
              <a:gd name="T88" fmla="*/ 304 w 1086"/>
              <a:gd name="T89" fmla="*/ 210 h 1334"/>
              <a:gd name="T90" fmla="*/ 609 w 1086"/>
              <a:gd name="T91" fmla="*/ 152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86" h="1334">
                <a:moveTo>
                  <a:pt x="306" y="920"/>
                </a:moveTo>
                <a:lnTo>
                  <a:pt x="236" y="999"/>
                </a:lnTo>
                <a:cubicBezTo>
                  <a:pt x="233" y="1003"/>
                  <a:pt x="228" y="1005"/>
                  <a:pt x="223" y="1005"/>
                </a:cubicBezTo>
                <a:cubicBezTo>
                  <a:pt x="219" y="1005"/>
                  <a:pt x="215" y="1003"/>
                  <a:pt x="212" y="1001"/>
                </a:cubicBezTo>
                <a:lnTo>
                  <a:pt x="168" y="966"/>
                </a:lnTo>
                <a:cubicBezTo>
                  <a:pt x="161" y="960"/>
                  <a:pt x="159" y="949"/>
                  <a:pt x="165" y="941"/>
                </a:cubicBezTo>
                <a:cubicBezTo>
                  <a:pt x="171" y="934"/>
                  <a:pt x="182" y="932"/>
                  <a:pt x="190" y="938"/>
                </a:cubicBezTo>
                <a:lnTo>
                  <a:pt x="221" y="963"/>
                </a:lnTo>
                <a:lnTo>
                  <a:pt x="280" y="897"/>
                </a:lnTo>
                <a:cubicBezTo>
                  <a:pt x="286" y="889"/>
                  <a:pt x="298" y="889"/>
                  <a:pt x="305" y="895"/>
                </a:cubicBezTo>
                <a:cubicBezTo>
                  <a:pt x="312" y="902"/>
                  <a:pt x="313" y="913"/>
                  <a:pt x="306" y="920"/>
                </a:cubicBezTo>
                <a:close/>
                <a:moveTo>
                  <a:pt x="306" y="757"/>
                </a:moveTo>
                <a:lnTo>
                  <a:pt x="236" y="836"/>
                </a:lnTo>
                <a:cubicBezTo>
                  <a:pt x="233" y="840"/>
                  <a:pt x="228" y="841"/>
                  <a:pt x="223" y="841"/>
                </a:cubicBezTo>
                <a:cubicBezTo>
                  <a:pt x="219" y="841"/>
                  <a:pt x="215" y="840"/>
                  <a:pt x="212" y="838"/>
                </a:cubicBezTo>
                <a:lnTo>
                  <a:pt x="168" y="803"/>
                </a:lnTo>
                <a:cubicBezTo>
                  <a:pt x="161" y="796"/>
                  <a:pt x="159" y="786"/>
                  <a:pt x="165" y="778"/>
                </a:cubicBezTo>
                <a:cubicBezTo>
                  <a:pt x="171" y="770"/>
                  <a:pt x="182" y="769"/>
                  <a:pt x="190" y="775"/>
                </a:cubicBezTo>
                <a:lnTo>
                  <a:pt x="221" y="800"/>
                </a:lnTo>
                <a:lnTo>
                  <a:pt x="280" y="733"/>
                </a:lnTo>
                <a:cubicBezTo>
                  <a:pt x="286" y="726"/>
                  <a:pt x="298" y="726"/>
                  <a:pt x="305" y="732"/>
                </a:cubicBezTo>
                <a:cubicBezTo>
                  <a:pt x="312" y="738"/>
                  <a:pt x="313" y="749"/>
                  <a:pt x="306" y="757"/>
                </a:cubicBezTo>
                <a:close/>
                <a:moveTo>
                  <a:pt x="306" y="595"/>
                </a:moveTo>
                <a:lnTo>
                  <a:pt x="236" y="674"/>
                </a:lnTo>
                <a:cubicBezTo>
                  <a:pt x="233" y="677"/>
                  <a:pt x="228" y="679"/>
                  <a:pt x="223" y="679"/>
                </a:cubicBezTo>
                <a:cubicBezTo>
                  <a:pt x="219" y="679"/>
                  <a:pt x="215" y="678"/>
                  <a:pt x="212" y="676"/>
                </a:cubicBezTo>
                <a:lnTo>
                  <a:pt x="168" y="640"/>
                </a:lnTo>
                <a:cubicBezTo>
                  <a:pt x="161" y="634"/>
                  <a:pt x="159" y="623"/>
                  <a:pt x="165" y="616"/>
                </a:cubicBezTo>
                <a:cubicBezTo>
                  <a:pt x="171" y="608"/>
                  <a:pt x="182" y="607"/>
                  <a:pt x="190" y="613"/>
                </a:cubicBezTo>
                <a:lnTo>
                  <a:pt x="221" y="638"/>
                </a:lnTo>
                <a:lnTo>
                  <a:pt x="280" y="571"/>
                </a:lnTo>
                <a:cubicBezTo>
                  <a:pt x="286" y="564"/>
                  <a:pt x="298" y="563"/>
                  <a:pt x="305" y="570"/>
                </a:cubicBezTo>
                <a:cubicBezTo>
                  <a:pt x="312" y="576"/>
                  <a:pt x="313" y="587"/>
                  <a:pt x="306" y="595"/>
                </a:cubicBezTo>
                <a:close/>
                <a:moveTo>
                  <a:pt x="306" y="425"/>
                </a:moveTo>
                <a:lnTo>
                  <a:pt x="236" y="504"/>
                </a:lnTo>
                <a:cubicBezTo>
                  <a:pt x="233" y="508"/>
                  <a:pt x="228" y="510"/>
                  <a:pt x="223" y="510"/>
                </a:cubicBezTo>
                <a:cubicBezTo>
                  <a:pt x="219" y="510"/>
                  <a:pt x="215" y="509"/>
                  <a:pt x="212" y="506"/>
                </a:cubicBezTo>
                <a:lnTo>
                  <a:pt x="168" y="471"/>
                </a:lnTo>
                <a:cubicBezTo>
                  <a:pt x="161" y="465"/>
                  <a:pt x="159" y="454"/>
                  <a:pt x="165" y="446"/>
                </a:cubicBezTo>
                <a:cubicBezTo>
                  <a:pt x="171" y="439"/>
                  <a:pt x="182" y="438"/>
                  <a:pt x="190" y="444"/>
                </a:cubicBezTo>
                <a:lnTo>
                  <a:pt x="221" y="468"/>
                </a:lnTo>
                <a:lnTo>
                  <a:pt x="280" y="402"/>
                </a:lnTo>
                <a:cubicBezTo>
                  <a:pt x="286" y="394"/>
                  <a:pt x="298" y="394"/>
                  <a:pt x="305" y="400"/>
                </a:cubicBezTo>
                <a:cubicBezTo>
                  <a:pt x="312" y="407"/>
                  <a:pt x="313" y="418"/>
                  <a:pt x="306" y="425"/>
                </a:cubicBezTo>
                <a:close/>
                <a:moveTo>
                  <a:pt x="533" y="991"/>
                </a:moveTo>
                <a:lnTo>
                  <a:pt x="362" y="991"/>
                </a:lnTo>
                <a:cubicBezTo>
                  <a:pt x="351" y="991"/>
                  <a:pt x="343" y="982"/>
                  <a:pt x="343" y="972"/>
                </a:cubicBezTo>
                <a:lnTo>
                  <a:pt x="343" y="953"/>
                </a:lnTo>
                <a:cubicBezTo>
                  <a:pt x="343" y="942"/>
                  <a:pt x="351" y="934"/>
                  <a:pt x="362" y="934"/>
                </a:cubicBezTo>
                <a:lnTo>
                  <a:pt x="533" y="934"/>
                </a:lnTo>
                <a:cubicBezTo>
                  <a:pt x="544" y="934"/>
                  <a:pt x="552" y="942"/>
                  <a:pt x="552" y="953"/>
                </a:cubicBezTo>
                <a:lnTo>
                  <a:pt x="552" y="972"/>
                </a:lnTo>
                <a:cubicBezTo>
                  <a:pt x="552" y="982"/>
                  <a:pt x="544" y="991"/>
                  <a:pt x="533" y="991"/>
                </a:cubicBezTo>
                <a:close/>
                <a:moveTo>
                  <a:pt x="571" y="819"/>
                </a:moveTo>
                <a:lnTo>
                  <a:pt x="362" y="819"/>
                </a:lnTo>
                <a:cubicBezTo>
                  <a:pt x="351" y="819"/>
                  <a:pt x="343" y="811"/>
                  <a:pt x="343" y="800"/>
                </a:cubicBezTo>
                <a:lnTo>
                  <a:pt x="343" y="781"/>
                </a:lnTo>
                <a:cubicBezTo>
                  <a:pt x="343" y="771"/>
                  <a:pt x="351" y="762"/>
                  <a:pt x="362" y="762"/>
                </a:cubicBezTo>
                <a:lnTo>
                  <a:pt x="571" y="762"/>
                </a:lnTo>
                <a:cubicBezTo>
                  <a:pt x="582" y="762"/>
                  <a:pt x="590" y="771"/>
                  <a:pt x="590" y="781"/>
                </a:cubicBezTo>
                <a:lnTo>
                  <a:pt x="590" y="800"/>
                </a:lnTo>
                <a:cubicBezTo>
                  <a:pt x="590" y="811"/>
                  <a:pt x="582" y="819"/>
                  <a:pt x="571" y="819"/>
                </a:cubicBezTo>
                <a:close/>
                <a:moveTo>
                  <a:pt x="666" y="496"/>
                </a:moveTo>
                <a:lnTo>
                  <a:pt x="362" y="496"/>
                </a:lnTo>
                <a:cubicBezTo>
                  <a:pt x="351" y="496"/>
                  <a:pt x="343" y="487"/>
                  <a:pt x="343" y="476"/>
                </a:cubicBezTo>
                <a:lnTo>
                  <a:pt x="343" y="457"/>
                </a:lnTo>
                <a:cubicBezTo>
                  <a:pt x="343" y="447"/>
                  <a:pt x="351" y="438"/>
                  <a:pt x="362" y="438"/>
                </a:cubicBezTo>
                <a:lnTo>
                  <a:pt x="666" y="438"/>
                </a:lnTo>
                <a:cubicBezTo>
                  <a:pt x="677" y="438"/>
                  <a:pt x="686" y="447"/>
                  <a:pt x="686" y="457"/>
                </a:cubicBezTo>
                <a:lnTo>
                  <a:pt x="686" y="476"/>
                </a:lnTo>
                <a:cubicBezTo>
                  <a:pt x="686" y="487"/>
                  <a:pt x="677" y="496"/>
                  <a:pt x="666" y="496"/>
                </a:cubicBezTo>
                <a:close/>
                <a:moveTo>
                  <a:pt x="666" y="667"/>
                </a:moveTo>
                <a:lnTo>
                  <a:pt x="362" y="667"/>
                </a:lnTo>
                <a:cubicBezTo>
                  <a:pt x="351" y="667"/>
                  <a:pt x="343" y="659"/>
                  <a:pt x="343" y="648"/>
                </a:cubicBezTo>
                <a:lnTo>
                  <a:pt x="343" y="629"/>
                </a:lnTo>
                <a:cubicBezTo>
                  <a:pt x="343" y="618"/>
                  <a:pt x="351" y="610"/>
                  <a:pt x="362" y="610"/>
                </a:cubicBezTo>
                <a:lnTo>
                  <a:pt x="666" y="610"/>
                </a:lnTo>
                <a:cubicBezTo>
                  <a:pt x="677" y="610"/>
                  <a:pt x="686" y="618"/>
                  <a:pt x="686" y="629"/>
                </a:cubicBezTo>
                <a:lnTo>
                  <a:pt x="686" y="648"/>
                </a:lnTo>
                <a:cubicBezTo>
                  <a:pt x="686" y="659"/>
                  <a:pt x="677" y="667"/>
                  <a:pt x="666" y="667"/>
                </a:cubicBezTo>
                <a:close/>
                <a:moveTo>
                  <a:pt x="1000" y="1035"/>
                </a:moveTo>
                <a:lnTo>
                  <a:pt x="847" y="1207"/>
                </a:lnTo>
                <a:cubicBezTo>
                  <a:pt x="840" y="1215"/>
                  <a:pt x="829" y="1219"/>
                  <a:pt x="819" y="1219"/>
                </a:cubicBezTo>
                <a:cubicBezTo>
                  <a:pt x="810" y="1219"/>
                  <a:pt x="802" y="1217"/>
                  <a:pt x="795" y="1211"/>
                </a:cubicBezTo>
                <a:lnTo>
                  <a:pt x="700" y="1135"/>
                </a:lnTo>
                <a:cubicBezTo>
                  <a:pt x="683" y="1122"/>
                  <a:pt x="681" y="1098"/>
                  <a:pt x="694" y="1081"/>
                </a:cubicBezTo>
                <a:cubicBezTo>
                  <a:pt x="707" y="1065"/>
                  <a:pt x="731" y="1062"/>
                  <a:pt x="747" y="1075"/>
                </a:cubicBezTo>
                <a:lnTo>
                  <a:pt x="814" y="1129"/>
                </a:lnTo>
                <a:lnTo>
                  <a:pt x="943" y="985"/>
                </a:lnTo>
                <a:cubicBezTo>
                  <a:pt x="957" y="969"/>
                  <a:pt x="981" y="967"/>
                  <a:pt x="997" y="981"/>
                </a:cubicBezTo>
                <a:cubicBezTo>
                  <a:pt x="1012" y="995"/>
                  <a:pt x="1014" y="1019"/>
                  <a:pt x="1000" y="1035"/>
                </a:cubicBezTo>
                <a:close/>
                <a:moveTo>
                  <a:pt x="838" y="839"/>
                </a:moveTo>
                <a:cubicBezTo>
                  <a:pt x="701" y="839"/>
                  <a:pt x="590" y="949"/>
                  <a:pt x="590" y="1086"/>
                </a:cubicBezTo>
                <a:cubicBezTo>
                  <a:pt x="590" y="1223"/>
                  <a:pt x="701" y="1334"/>
                  <a:pt x="838" y="1334"/>
                </a:cubicBezTo>
                <a:cubicBezTo>
                  <a:pt x="975" y="1334"/>
                  <a:pt x="1086" y="1223"/>
                  <a:pt x="1086" y="1086"/>
                </a:cubicBezTo>
                <a:cubicBezTo>
                  <a:pt x="1086" y="949"/>
                  <a:pt x="975" y="839"/>
                  <a:pt x="838" y="839"/>
                </a:cubicBezTo>
                <a:close/>
                <a:moveTo>
                  <a:pt x="556" y="1200"/>
                </a:moveTo>
                <a:lnTo>
                  <a:pt x="76" y="1200"/>
                </a:lnTo>
                <a:cubicBezTo>
                  <a:pt x="34" y="1200"/>
                  <a:pt x="0" y="1166"/>
                  <a:pt x="0" y="1124"/>
                </a:cubicBezTo>
                <a:lnTo>
                  <a:pt x="0" y="210"/>
                </a:lnTo>
                <a:cubicBezTo>
                  <a:pt x="0" y="168"/>
                  <a:pt x="34" y="134"/>
                  <a:pt x="57" y="134"/>
                </a:cubicBezTo>
                <a:lnTo>
                  <a:pt x="211" y="134"/>
                </a:lnTo>
                <a:cubicBezTo>
                  <a:pt x="210" y="140"/>
                  <a:pt x="209" y="147"/>
                  <a:pt x="209" y="153"/>
                </a:cubicBezTo>
                <a:cubicBezTo>
                  <a:pt x="209" y="206"/>
                  <a:pt x="252" y="248"/>
                  <a:pt x="304" y="248"/>
                </a:cubicBezTo>
                <a:lnTo>
                  <a:pt x="553" y="248"/>
                </a:lnTo>
                <a:cubicBezTo>
                  <a:pt x="605" y="248"/>
                  <a:pt x="647" y="206"/>
                  <a:pt x="647" y="152"/>
                </a:cubicBezTo>
                <a:cubicBezTo>
                  <a:pt x="647" y="146"/>
                  <a:pt x="647" y="140"/>
                  <a:pt x="646" y="134"/>
                </a:cubicBezTo>
                <a:lnTo>
                  <a:pt x="762" y="134"/>
                </a:lnTo>
                <a:cubicBezTo>
                  <a:pt x="823" y="134"/>
                  <a:pt x="857" y="168"/>
                  <a:pt x="857" y="210"/>
                </a:cubicBezTo>
                <a:lnTo>
                  <a:pt x="857" y="782"/>
                </a:lnTo>
                <a:cubicBezTo>
                  <a:pt x="851" y="782"/>
                  <a:pt x="844" y="781"/>
                  <a:pt x="838" y="781"/>
                </a:cubicBezTo>
                <a:cubicBezTo>
                  <a:pt x="812" y="781"/>
                  <a:pt x="786" y="785"/>
                  <a:pt x="762" y="791"/>
                </a:cubicBezTo>
                <a:lnTo>
                  <a:pt x="762" y="343"/>
                </a:lnTo>
                <a:lnTo>
                  <a:pt x="95" y="343"/>
                </a:lnTo>
                <a:lnTo>
                  <a:pt x="95" y="1105"/>
                </a:lnTo>
                <a:lnTo>
                  <a:pt x="534" y="1105"/>
                </a:lnTo>
                <a:cubicBezTo>
                  <a:pt x="536" y="1139"/>
                  <a:pt x="544" y="1171"/>
                  <a:pt x="556" y="1200"/>
                </a:cubicBezTo>
                <a:close/>
                <a:moveTo>
                  <a:pt x="428" y="96"/>
                </a:moveTo>
                <a:cubicBezTo>
                  <a:pt x="413" y="96"/>
                  <a:pt x="400" y="83"/>
                  <a:pt x="400" y="67"/>
                </a:cubicBezTo>
                <a:cubicBezTo>
                  <a:pt x="400" y="51"/>
                  <a:pt x="413" y="38"/>
                  <a:pt x="428" y="38"/>
                </a:cubicBezTo>
                <a:cubicBezTo>
                  <a:pt x="444" y="38"/>
                  <a:pt x="457" y="51"/>
                  <a:pt x="457" y="67"/>
                </a:cubicBezTo>
                <a:cubicBezTo>
                  <a:pt x="457" y="83"/>
                  <a:pt x="444" y="96"/>
                  <a:pt x="428" y="96"/>
                </a:cubicBezTo>
                <a:close/>
                <a:moveTo>
                  <a:pt x="553" y="96"/>
                </a:moveTo>
                <a:lnTo>
                  <a:pt x="523" y="96"/>
                </a:lnTo>
                <a:cubicBezTo>
                  <a:pt x="508" y="96"/>
                  <a:pt x="495" y="83"/>
                  <a:pt x="495" y="67"/>
                </a:cubicBezTo>
                <a:lnTo>
                  <a:pt x="495" y="66"/>
                </a:lnTo>
                <a:cubicBezTo>
                  <a:pt x="495" y="30"/>
                  <a:pt x="466" y="0"/>
                  <a:pt x="429" y="0"/>
                </a:cubicBezTo>
                <a:lnTo>
                  <a:pt x="428" y="0"/>
                </a:lnTo>
                <a:cubicBezTo>
                  <a:pt x="391" y="0"/>
                  <a:pt x="362" y="30"/>
                  <a:pt x="362" y="66"/>
                </a:cubicBezTo>
                <a:lnTo>
                  <a:pt x="362" y="67"/>
                </a:lnTo>
                <a:cubicBezTo>
                  <a:pt x="362" y="83"/>
                  <a:pt x="349" y="96"/>
                  <a:pt x="333" y="96"/>
                </a:cubicBezTo>
                <a:lnTo>
                  <a:pt x="304" y="96"/>
                </a:lnTo>
                <a:cubicBezTo>
                  <a:pt x="273" y="96"/>
                  <a:pt x="247" y="121"/>
                  <a:pt x="247" y="152"/>
                </a:cubicBezTo>
                <a:lnTo>
                  <a:pt x="247" y="153"/>
                </a:lnTo>
                <a:cubicBezTo>
                  <a:pt x="247" y="184"/>
                  <a:pt x="273" y="210"/>
                  <a:pt x="304" y="210"/>
                </a:cubicBezTo>
                <a:lnTo>
                  <a:pt x="553" y="210"/>
                </a:lnTo>
                <a:cubicBezTo>
                  <a:pt x="584" y="210"/>
                  <a:pt x="609" y="184"/>
                  <a:pt x="609" y="153"/>
                </a:cubicBezTo>
                <a:lnTo>
                  <a:pt x="609" y="152"/>
                </a:lnTo>
                <a:cubicBezTo>
                  <a:pt x="609" y="121"/>
                  <a:pt x="584" y="96"/>
                  <a:pt x="553" y="96"/>
                </a:cubicBezTo>
                <a:lnTo>
                  <a:pt x="553" y="96"/>
                </a:ln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019D28-B001-4365-9455-8718F37D75C0}"/>
              </a:ext>
            </a:extLst>
          </p:cNvPr>
          <p:cNvSpPr/>
          <p:nvPr userDrawn="1"/>
        </p:nvSpPr>
        <p:spPr>
          <a:xfrm>
            <a:off x="341312" y="5725159"/>
            <a:ext cx="2782466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68A4E7-157E-4C7E-8E93-64387EE3FEAC}"/>
              </a:ext>
            </a:extLst>
          </p:cNvPr>
          <p:cNvSpPr/>
          <p:nvPr userDrawn="1"/>
        </p:nvSpPr>
        <p:spPr>
          <a:xfrm>
            <a:off x="3180767" y="5725159"/>
            <a:ext cx="2782466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9B9165-1C4E-4644-8DEA-E133FF7F1670}"/>
              </a:ext>
            </a:extLst>
          </p:cNvPr>
          <p:cNvSpPr/>
          <p:nvPr userDrawn="1"/>
        </p:nvSpPr>
        <p:spPr>
          <a:xfrm>
            <a:off x="6020222" y="5725159"/>
            <a:ext cx="2782466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661755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04468F-4D0B-4961-813E-51283C8703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487" b="8009"/>
          <a:stretch/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DF239CF-4EED-4854-B483-B5C76935F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812" y="174631"/>
            <a:ext cx="8651876" cy="1005840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1" hangingPunct="1"/>
            <a:r>
              <a:rPr lang="en-US" altLang="en-US" dirty="0"/>
              <a:t>QUESTIONS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B9A5D5-C1EA-40E2-ADB8-F249F3B00371}"/>
              </a:ext>
            </a:extLst>
          </p:cNvPr>
          <p:cNvSpPr/>
          <p:nvPr userDrawn="1"/>
        </p:nvSpPr>
        <p:spPr>
          <a:xfrm>
            <a:off x="0" y="1276351"/>
            <a:ext cx="9144000" cy="1149168"/>
          </a:xfrm>
          <a:prstGeom prst="rect">
            <a:avLst/>
          </a:prstGeom>
          <a:gradFill>
            <a:gsLst>
              <a:gs pos="42312">
                <a:srgbClr val="FFFFFF">
                  <a:alpha val="82000"/>
                </a:srgbClr>
              </a:gs>
              <a:gs pos="0">
                <a:schemeClr val="bg1"/>
              </a:gs>
              <a:gs pos="86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541EABFD-67AF-4C7B-9800-20B92EB86DD7}"/>
              </a:ext>
            </a:extLst>
          </p:cNvPr>
          <p:cNvSpPr/>
          <p:nvPr userDrawn="1"/>
        </p:nvSpPr>
        <p:spPr>
          <a:xfrm flipV="1">
            <a:off x="0" y="1777997"/>
            <a:ext cx="9144000" cy="927103"/>
          </a:xfrm>
          <a:prstGeom prst="round2SameRect">
            <a:avLst>
              <a:gd name="adj1" fmla="val 38965"/>
              <a:gd name="adj2" fmla="val 0"/>
            </a:avLst>
          </a:prstGeom>
          <a:gradFill>
            <a:gsLst>
              <a:gs pos="52000">
                <a:schemeClr val="bg1">
                  <a:alpha val="75000"/>
                </a:schemeClr>
              </a:gs>
              <a:gs pos="97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C3A86A1-398A-43DA-8307-465F52B7017A}"/>
              </a:ext>
            </a:extLst>
          </p:cNvPr>
          <p:cNvSpPr/>
          <p:nvPr userDrawn="1"/>
        </p:nvSpPr>
        <p:spPr>
          <a:xfrm>
            <a:off x="3063875" y="2565399"/>
            <a:ext cx="3016250" cy="3016250"/>
          </a:xfrm>
          <a:prstGeom prst="ellipse">
            <a:avLst/>
          </a:prstGeom>
          <a:solidFill>
            <a:schemeClr val="accent2">
              <a:alpha val="77000"/>
            </a:schemeClr>
          </a:solidFill>
          <a:ln w="98425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48E6FE-C8D2-4623-B263-73D6137A49F2}"/>
              </a:ext>
            </a:extLst>
          </p:cNvPr>
          <p:cNvSpPr/>
          <p:nvPr userDrawn="1"/>
        </p:nvSpPr>
        <p:spPr>
          <a:xfrm>
            <a:off x="4076700" y="3101974"/>
            <a:ext cx="990600" cy="19431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>
                <a:solidFill>
                  <a:schemeClr val="accent6"/>
                </a:solidFill>
                <a:latin typeface="+mj-lt"/>
              </a:rPr>
              <a:t>?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9E1B395-74DC-4F63-B909-A7142DD924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45500" y="6416671"/>
            <a:ext cx="473403" cy="365125"/>
          </a:xfrm>
        </p:spPr>
        <p:txBody>
          <a:bodyPr/>
          <a:lstStyle/>
          <a:p>
            <a:fld id="{9D74E34D-FA1B-4A84-898D-CF341815128D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1FD5EC-3429-473D-987F-922D69F157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278626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90BF-B4C8-49AD-A873-CAC3DCE62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12F4D-B1DE-48DE-AA0C-EEB7226DD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BEC88-B245-4D96-8F71-8BD23D6F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DE98-1FEC-4F49-B932-E7413E5E2F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6B273-649A-4C35-BB21-F619BBE1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2B26B-8B3A-46A0-B87A-0211035C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D1E7-CAB3-4486-BA8C-42067E9796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9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A3BD4D-6B0D-4404-A064-20C0FBE91749}"/>
              </a:ext>
            </a:extLst>
          </p:cNvPr>
          <p:cNvSpPr/>
          <p:nvPr userDrawn="1"/>
        </p:nvSpPr>
        <p:spPr>
          <a:xfrm>
            <a:off x="0" y="1562100"/>
            <a:ext cx="9144000" cy="52959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4892" y="5142316"/>
            <a:ext cx="7141315" cy="384175"/>
          </a:xfrm>
          <a:prstGeom prst="rect">
            <a:avLst/>
          </a:prstGeom>
        </p:spPr>
        <p:txBody>
          <a:bodyPr lIns="91420" tIns="45710" rIns="91420" bIns="45710" anchor="t" anchorCtr="0"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dirty="0"/>
              <a:t>Speaker Name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 hasCustomPrompt="1"/>
          </p:nvPr>
        </p:nvSpPr>
        <p:spPr>
          <a:xfrm>
            <a:off x="694892" y="5470333"/>
            <a:ext cx="7141315" cy="384175"/>
          </a:xfrm>
          <a:prstGeom prst="rect">
            <a:avLst/>
          </a:prstGeom>
        </p:spPr>
        <p:txBody>
          <a:bodyPr lIns="91420" tIns="45710" rIns="91420" bIns="45710" anchor="t">
            <a:noAutofit/>
          </a:bodyPr>
          <a:lstStyle>
            <a:lvl1pPr marL="0" indent="0" algn="l">
              <a:buFontTx/>
              <a:buNone/>
              <a:defRPr lang="en-GB" sz="1400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lvl="0" indent="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dirty="0"/>
              <a:t>Speaker Title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694892" y="5798351"/>
            <a:ext cx="7141315" cy="384175"/>
          </a:xfrm>
          <a:prstGeom prst="rect">
            <a:avLst/>
          </a:prstGeom>
        </p:spPr>
        <p:txBody>
          <a:bodyPr lIns="91420" tIns="45710" rIns="91420" bIns="45710" anchor="t">
            <a:noAutofit/>
          </a:bodyPr>
          <a:lstStyle>
            <a:lvl1pPr marL="0" indent="0" algn="l">
              <a:buFontTx/>
              <a:buNone/>
              <a:defRPr lang="en-GB" sz="1400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lvl="0" indent="0" algn="l" defTabSz="342991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dirty="0"/>
              <a:t>Date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88689" y="3918038"/>
            <a:ext cx="7133097" cy="461645"/>
          </a:xfrm>
          <a:prstGeom prst="rect">
            <a:avLst/>
          </a:prstGeom>
        </p:spPr>
        <p:txBody>
          <a:bodyPr wrap="square" lIns="91420" tIns="45710" rIns="91420" bIns="4571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GB" sz="2400" kern="1200" dirty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04786" indent="0">
              <a:buNone/>
              <a:defRPr/>
            </a:lvl2pPr>
            <a:lvl3pPr marL="427408" indent="0">
              <a:buNone/>
              <a:defRPr/>
            </a:lvl3pPr>
            <a:lvl4pPr marL="516703" indent="0">
              <a:buNone/>
              <a:defRPr/>
            </a:lvl4pPr>
            <a:lvl5pPr marL="601231" indent="0">
              <a:buNone/>
              <a:defRPr/>
            </a:lvl5pPr>
          </a:lstStyle>
          <a:p>
            <a:pPr lvl="0"/>
            <a:r>
              <a:rPr lang="en-GB" dirty="0"/>
              <a:t>Subtitle Goes Here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85042" y="2747072"/>
            <a:ext cx="7236744" cy="1268003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l">
              <a:lnSpc>
                <a:spcPct val="80000"/>
              </a:lnSpc>
              <a:buFont typeface="Arial" panose="020B0604020202020204" pitchFamily="34" charset="0"/>
              <a:buNone/>
              <a:defRPr lang="en-US" sz="4400" b="1" kern="1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 Goes Here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292E3C6-D76F-4B0B-B936-6FFFF5D34D59}"/>
              </a:ext>
            </a:extLst>
          </p:cNvPr>
          <p:cNvGrpSpPr/>
          <p:nvPr userDrawn="1"/>
        </p:nvGrpSpPr>
        <p:grpSpPr bwMode="auto">
          <a:xfrm>
            <a:off x="332922" y="334629"/>
            <a:ext cx="2041571" cy="946621"/>
            <a:chOff x="0" y="0"/>
            <a:chExt cx="1844" cy="85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5E6B6E0-EDCF-4293-9F4A-A68842D8A2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0"/>
              <a:ext cx="776" cy="855"/>
            </a:xfrm>
            <a:custGeom>
              <a:avLst/>
              <a:gdLst>
                <a:gd name="T0" fmla="*/ 560 w 572"/>
                <a:gd name="T1" fmla="*/ 7 h 627"/>
                <a:gd name="T2" fmla="*/ 529 w 572"/>
                <a:gd name="T3" fmla="*/ 12 h 627"/>
                <a:gd name="T4" fmla="*/ 284 w 572"/>
                <a:gd name="T5" fmla="*/ 119 h 627"/>
                <a:gd name="T6" fmla="*/ 49 w 572"/>
                <a:gd name="T7" fmla="*/ 201 h 627"/>
                <a:gd name="T8" fmla="*/ 35 w 572"/>
                <a:gd name="T9" fmla="*/ 254 h 627"/>
                <a:gd name="T10" fmla="*/ 215 w 572"/>
                <a:gd name="T11" fmla="*/ 424 h 627"/>
                <a:gd name="T12" fmla="*/ 369 w 572"/>
                <a:gd name="T13" fmla="*/ 626 h 627"/>
                <a:gd name="T14" fmla="*/ 412 w 572"/>
                <a:gd name="T15" fmla="*/ 547 h 627"/>
                <a:gd name="T16" fmla="*/ 472 w 572"/>
                <a:gd name="T17" fmla="*/ 345 h 627"/>
                <a:gd name="T18" fmla="*/ 547 w 572"/>
                <a:gd name="T19" fmla="*/ 98 h 627"/>
                <a:gd name="T20" fmla="*/ 560 w 572"/>
                <a:gd name="T21" fmla="*/ 7 h 627"/>
                <a:gd name="T22" fmla="*/ 538 w 572"/>
                <a:gd name="T23" fmla="*/ 98 h 627"/>
                <a:gd name="T24" fmla="*/ 462 w 572"/>
                <a:gd name="T25" fmla="*/ 343 h 627"/>
                <a:gd name="T26" fmla="*/ 399 w 572"/>
                <a:gd name="T27" fmla="*/ 533 h 627"/>
                <a:gd name="T28" fmla="*/ 370 w 572"/>
                <a:gd name="T29" fmla="*/ 598 h 627"/>
                <a:gd name="T30" fmla="*/ 232 w 572"/>
                <a:gd name="T31" fmla="*/ 408 h 627"/>
                <a:gd name="T32" fmla="*/ 67 w 572"/>
                <a:gd name="T33" fmla="*/ 243 h 627"/>
                <a:gd name="T34" fmla="*/ 62 w 572"/>
                <a:gd name="T35" fmla="*/ 222 h 627"/>
                <a:gd name="T36" fmla="*/ 298 w 572"/>
                <a:gd name="T37" fmla="*/ 135 h 627"/>
                <a:gd name="T38" fmla="*/ 528 w 572"/>
                <a:gd name="T39" fmla="*/ 20 h 627"/>
                <a:gd name="T40" fmla="*/ 555 w 572"/>
                <a:gd name="T41" fmla="*/ 14 h 627"/>
                <a:gd name="T42" fmla="*/ 538 w 572"/>
                <a:gd name="T43" fmla="*/ 98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2" h="627">
                  <a:moveTo>
                    <a:pt x="560" y="7"/>
                  </a:moveTo>
                  <a:cubicBezTo>
                    <a:pt x="560" y="7"/>
                    <a:pt x="554" y="0"/>
                    <a:pt x="529" y="12"/>
                  </a:cubicBezTo>
                  <a:cubicBezTo>
                    <a:pt x="505" y="22"/>
                    <a:pt x="371" y="85"/>
                    <a:pt x="284" y="119"/>
                  </a:cubicBezTo>
                  <a:cubicBezTo>
                    <a:pt x="182" y="158"/>
                    <a:pt x="72" y="194"/>
                    <a:pt x="49" y="201"/>
                  </a:cubicBezTo>
                  <a:cubicBezTo>
                    <a:pt x="22" y="208"/>
                    <a:pt x="0" y="224"/>
                    <a:pt x="35" y="254"/>
                  </a:cubicBezTo>
                  <a:cubicBezTo>
                    <a:pt x="42" y="259"/>
                    <a:pt x="138" y="329"/>
                    <a:pt x="215" y="424"/>
                  </a:cubicBezTo>
                  <a:cubicBezTo>
                    <a:pt x="302" y="522"/>
                    <a:pt x="350" y="625"/>
                    <a:pt x="369" y="626"/>
                  </a:cubicBezTo>
                  <a:cubicBezTo>
                    <a:pt x="369" y="626"/>
                    <a:pt x="385" y="627"/>
                    <a:pt x="412" y="547"/>
                  </a:cubicBezTo>
                  <a:cubicBezTo>
                    <a:pt x="438" y="467"/>
                    <a:pt x="449" y="425"/>
                    <a:pt x="472" y="345"/>
                  </a:cubicBezTo>
                  <a:cubicBezTo>
                    <a:pt x="496" y="266"/>
                    <a:pt x="535" y="139"/>
                    <a:pt x="547" y="98"/>
                  </a:cubicBezTo>
                  <a:cubicBezTo>
                    <a:pt x="547" y="98"/>
                    <a:pt x="572" y="17"/>
                    <a:pt x="560" y="7"/>
                  </a:cubicBezTo>
                  <a:close/>
                  <a:moveTo>
                    <a:pt x="538" y="98"/>
                  </a:moveTo>
                  <a:cubicBezTo>
                    <a:pt x="526" y="139"/>
                    <a:pt x="485" y="266"/>
                    <a:pt x="462" y="343"/>
                  </a:cubicBezTo>
                  <a:cubicBezTo>
                    <a:pt x="439" y="420"/>
                    <a:pt x="424" y="455"/>
                    <a:pt x="399" y="533"/>
                  </a:cubicBezTo>
                  <a:cubicBezTo>
                    <a:pt x="377" y="603"/>
                    <a:pt x="370" y="598"/>
                    <a:pt x="370" y="598"/>
                  </a:cubicBezTo>
                  <a:cubicBezTo>
                    <a:pt x="357" y="595"/>
                    <a:pt x="311" y="498"/>
                    <a:pt x="232" y="408"/>
                  </a:cubicBezTo>
                  <a:cubicBezTo>
                    <a:pt x="163" y="324"/>
                    <a:pt x="79" y="255"/>
                    <a:pt x="67" y="243"/>
                  </a:cubicBezTo>
                  <a:cubicBezTo>
                    <a:pt x="61" y="237"/>
                    <a:pt x="45" y="227"/>
                    <a:pt x="62" y="222"/>
                  </a:cubicBezTo>
                  <a:cubicBezTo>
                    <a:pt x="84" y="215"/>
                    <a:pt x="218" y="170"/>
                    <a:pt x="298" y="135"/>
                  </a:cubicBezTo>
                  <a:cubicBezTo>
                    <a:pt x="378" y="99"/>
                    <a:pt x="506" y="31"/>
                    <a:pt x="528" y="20"/>
                  </a:cubicBezTo>
                  <a:cubicBezTo>
                    <a:pt x="551" y="9"/>
                    <a:pt x="555" y="14"/>
                    <a:pt x="555" y="14"/>
                  </a:cubicBezTo>
                  <a:cubicBezTo>
                    <a:pt x="562" y="21"/>
                    <a:pt x="538" y="98"/>
                    <a:pt x="538" y="98"/>
                  </a:cubicBezTo>
                  <a:close/>
                </a:path>
              </a:pathLst>
            </a:custGeom>
            <a:solidFill>
              <a:srgbClr val="ECB7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6A3B221-2920-44C0-B13A-2C9A196215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3" y="241"/>
              <a:ext cx="274" cy="356"/>
            </a:xfrm>
            <a:custGeom>
              <a:avLst/>
              <a:gdLst>
                <a:gd name="T0" fmla="*/ 0 w 202"/>
                <a:gd name="T1" fmla="*/ 85 h 261"/>
                <a:gd name="T2" fmla="*/ 0 w 202"/>
                <a:gd name="T3" fmla="*/ 176 h 261"/>
                <a:gd name="T4" fmla="*/ 100 w 202"/>
                <a:gd name="T5" fmla="*/ 261 h 261"/>
                <a:gd name="T6" fmla="*/ 202 w 202"/>
                <a:gd name="T7" fmla="*/ 176 h 261"/>
                <a:gd name="T8" fmla="*/ 202 w 202"/>
                <a:gd name="T9" fmla="*/ 85 h 261"/>
                <a:gd name="T10" fmla="*/ 100 w 202"/>
                <a:gd name="T11" fmla="*/ 0 h 261"/>
                <a:gd name="T12" fmla="*/ 0 w 202"/>
                <a:gd name="T13" fmla="*/ 85 h 261"/>
                <a:gd name="T14" fmla="*/ 146 w 202"/>
                <a:gd name="T15" fmla="*/ 91 h 261"/>
                <a:gd name="T16" fmla="*/ 146 w 202"/>
                <a:gd name="T17" fmla="*/ 171 h 261"/>
                <a:gd name="T18" fmla="*/ 100 w 202"/>
                <a:gd name="T19" fmla="*/ 212 h 261"/>
                <a:gd name="T20" fmla="*/ 55 w 202"/>
                <a:gd name="T21" fmla="*/ 171 h 261"/>
                <a:gd name="T22" fmla="*/ 55 w 202"/>
                <a:gd name="T23" fmla="*/ 91 h 261"/>
                <a:gd name="T24" fmla="*/ 100 w 202"/>
                <a:gd name="T25" fmla="*/ 50 h 261"/>
                <a:gd name="T26" fmla="*/ 146 w 202"/>
                <a:gd name="T27" fmla="*/ 9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2" h="261">
                  <a:moveTo>
                    <a:pt x="0" y="85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239"/>
                    <a:pt x="60" y="261"/>
                    <a:pt x="100" y="261"/>
                  </a:cubicBezTo>
                  <a:cubicBezTo>
                    <a:pt x="141" y="261"/>
                    <a:pt x="202" y="239"/>
                    <a:pt x="202" y="176"/>
                  </a:cubicBezTo>
                  <a:cubicBezTo>
                    <a:pt x="202" y="85"/>
                    <a:pt x="202" y="85"/>
                    <a:pt x="202" y="85"/>
                  </a:cubicBezTo>
                  <a:cubicBezTo>
                    <a:pt x="202" y="23"/>
                    <a:pt x="141" y="0"/>
                    <a:pt x="100" y="0"/>
                  </a:cubicBezTo>
                  <a:cubicBezTo>
                    <a:pt x="60" y="0"/>
                    <a:pt x="0" y="23"/>
                    <a:pt x="0" y="85"/>
                  </a:cubicBezTo>
                  <a:close/>
                  <a:moveTo>
                    <a:pt x="146" y="91"/>
                  </a:moveTo>
                  <a:cubicBezTo>
                    <a:pt x="146" y="171"/>
                    <a:pt x="146" y="171"/>
                    <a:pt x="146" y="171"/>
                  </a:cubicBezTo>
                  <a:cubicBezTo>
                    <a:pt x="146" y="196"/>
                    <a:pt x="128" y="212"/>
                    <a:pt x="100" y="212"/>
                  </a:cubicBezTo>
                  <a:cubicBezTo>
                    <a:pt x="73" y="212"/>
                    <a:pt x="55" y="196"/>
                    <a:pt x="55" y="17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66"/>
                    <a:pt x="73" y="50"/>
                    <a:pt x="100" y="50"/>
                  </a:cubicBezTo>
                  <a:cubicBezTo>
                    <a:pt x="128" y="50"/>
                    <a:pt x="146" y="66"/>
                    <a:pt x="146" y="91"/>
                  </a:cubicBez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69EFCDEB-2592-4135-B7E8-7481316C7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" y="249"/>
              <a:ext cx="257" cy="340"/>
            </a:xfrm>
            <a:custGeom>
              <a:avLst/>
              <a:gdLst>
                <a:gd name="T0" fmla="*/ 190 w 190"/>
                <a:gd name="T1" fmla="*/ 209 h 249"/>
                <a:gd name="T2" fmla="*/ 181 w 190"/>
                <a:gd name="T3" fmla="*/ 200 h 249"/>
                <a:gd name="T4" fmla="*/ 56 w 190"/>
                <a:gd name="T5" fmla="*/ 200 h 249"/>
                <a:gd name="T6" fmla="*/ 56 w 190"/>
                <a:gd name="T7" fmla="*/ 145 h 249"/>
                <a:gd name="T8" fmla="*/ 162 w 190"/>
                <a:gd name="T9" fmla="*/ 145 h 249"/>
                <a:gd name="T10" fmla="*/ 171 w 190"/>
                <a:gd name="T11" fmla="*/ 136 h 249"/>
                <a:gd name="T12" fmla="*/ 171 w 190"/>
                <a:gd name="T13" fmla="*/ 105 h 249"/>
                <a:gd name="T14" fmla="*/ 162 w 190"/>
                <a:gd name="T15" fmla="*/ 96 h 249"/>
                <a:gd name="T16" fmla="*/ 56 w 190"/>
                <a:gd name="T17" fmla="*/ 96 h 249"/>
                <a:gd name="T18" fmla="*/ 56 w 190"/>
                <a:gd name="T19" fmla="*/ 50 h 249"/>
                <a:gd name="T20" fmla="*/ 175 w 190"/>
                <a:gd name="T21" fmla="*/ 50 h 249"/>
                <a:gd name="T22" fmla="*/ 184 w 190"/>
                <a:gd name="T23" fmla="*/ 41 h 249"/>
                <a:gd name="T24" fmla="*/ 184 w 190"/>
                <a:gd name="T25" fmla="*/ 9 h 249"/>
                <a:gd name="T26" fmla="*/ 175 w 190"/>
                <a:gd name="T27" fmla="*/ 0 h 249"/>
                <a:gd name="T28" fmla="*/ 9 w 190"/>
                <a:gd name="T29" fmla="*/ 0 h 249"/>
                <a:gd name="T30" fmla="*/ 0 w 190"/>
                <a:gd name="T31" fmla="*/ 9 h 249"/>
                <a:gd name="T32" fmla="*/ 0 w 190"/>
                <a:gd name="T33" fmla="*/ 240 h 249"/>
                <a:gd name="T34" fmla="*/ 9 w 190"/>
                <a:gd name="T35" fmla="*/ 249 h 249"/>
                <a:gd name="T36" fmla="*/ 181 w 190"/>
                <a:gd name="T37" fmla="*/ 249 h 249"/>
                <a:gd name="T38" fmla="*/ 190 w 190"/>
                <a:gd name="T39" fmla="*/ 240 h 249"/>
                <a:gd name="T40" fmla="*/ 190 w 190"/>
                <a:gd name="T41" fmla="*/ 20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0" h="249">
                  <a:moveTo>
                    <a:pt x="190" y="209"/>
                  </a:moveTo>
                  <a:cubicBezTo>
                    <a:pt x="190" y="203"/>
                    <a:pt x="189" y="200"/>
                    <a:pt x="181" y="200"/>
                  </a:cubicBezTo>
                  <a:cubicBezTo>
                    <a:pt x="56" y="200"/>
                    <a:pt x="56" y="200"/>
                    <a:pt x="56" y="200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162" y="145"/>
                    <a:pt x="162" y="145"/>
                    <a:pt x="162" y="145"/>
                  </a:cubicBezTo>
                  <a:cubicBezTo>
                    <a:pt x="169" y="145"/>
                    <a:pt x="171" y="141"/>
                    <a:pt x="171" y="136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0"/>
                    <a:pt x="169" y="96"/>
                    <a:pt x="162" y="96"/>
                  </a:cubicBezTo>
                  <a:cubicBezTo>
                    <a:pt x="56" y="96"/>
                    <a:pt x="56" y="96"/>
                    <a:pt x="56" y="96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82" y="50"/>
                    <a:pt x="184" y="47"/>
                    <a:pt x="184" y="41"/>
                  </a:cubicBezTo>
                  <a:cubicBezTo>
                    <a:pt x="184" y="9"/>
                    <a:pt x="184" y="9"/>
                    <a:pt x="184" y="9"/>
                  </a:cubicBezTo>
                  <a:cubicBezTo>
                    <a:pt x="184" y="3"/>
                    <a:pt x="182" y="0"/>
                    <a:pt x="17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0"/>
                    <a:pt x="0" y="3"/>
                    <a:pt x="0" y="9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0" y="246"/>
                    <a:pt x="1" y="249"/>
                    <a:pt x="9" y="249"/>
                  </a:cubicBezTo>
                  <a:cubicBezTo>
                    <a:pt x="181" y="249"/>
                    <a:pt x="181" y="249"/>
                    <a:pt x="181" y="249"/>
                  </a:cubicBezTo>
                  <a:cubicBezTo>
                    <a:pt x="189" y="249"/>
                    <a:pt x="190" y="246"/>
                    <a:pt x="190" y="240"/>
                  </a:cubicBezTo>
                  <a:lnTo>
                    <a:pt x="190" y="209"/>
                  </a:ln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7601D1B-B05F-40E7-A6FE-A46998C7D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" y="241"/>
              <a:ext cx="270" cy="356"/>
            </a:xfrm>
            <a:custGeom>
              <a:avLst/>
              <a:gdLst>
                <a:gd name="T0" fmla="*/ 101 w 199"/>
                <a:gd name="T1" fmla="*/ 0 h 261"/>
                <a:gd name="T2" fmla="*/ 0 w 199"/>
                <a:gd name="T3" fmla="*/ 85 h 261"/>
                <a:gd name="T4" fmla="*/ 0 w 199"/>
                <a:gd name="T5" fmla="*/ 176 h 261"/>
                <a:gd name="T6" fmla="*/ 101 w 199"/>
                <a:gd name="T7" fmla="*/ 261 h 261"/>
                <a:gd name="T8" fmla="*/ 199 w 199"/>
                <a:gd name="T9" fmla="*/ 182 h 261"/>
                <a:gd name="T10" fmla="*/ 190 w 199"/>
                <a:gd name="T11" fmla="*/ 171 h 261"/>
                <a:gd name="T12" fmla="*/ 152 w 199"/>
                <a:gd name="T13" fmla="*/ 171 h 261"/>
                <a:gd name="T14" fmla="*/ 144 w 199"/>
                <a:gd name="T15" fmla="*/ 183 h 261"/>
                <a:gd name="T16" fmla="*/ 144 w 199"/>
                <a:gd name="T17" fmla="*/ 184 h 261"/>
                <a:gd name="T18" fmla="*/ 101 w 199"/>
                <a:gd name="T19" fmla="*/ 211 h 261"/>
                <a:gd name="T20" fmla="*/ 56 w 199"/>
                <a:gd name="T21" fmla="*/ 171 h 261"/>
                <a:gd name="T22" fmla="*/ 56 w 199"/>
                <a:gd name="T23" fmla="*/ 91 h 261"/>
                <a:gd name="T24" fmla="*/ 101 w 199"/>
                <a:gd name="T25" fmla="*/ 50 h 261"/>
                <a:gd name="T26" fmla="*/ 142 w 199"/>
                <a:gd name="T27" fmla="*/ 70 h 261"/>
                <a:gd name="T28" fmla="*/ 145 w 199"/>
                <a:gd name="T29" fmla="*/ 74 h 261"/>
                <a:gd name="T30" fmla="*/ 152 w 199"/>
                <a:gd name="T31" fmla="*/ 81 h 261"/>
                <a:gd name="T32" fmla="*/ 189 w 199"/>
                <a:gd name="T33" fmla="*/ 81 h 261"/>
                <a:gd name="T34" fmla="*/ 199 w 199"/>
                <a:gd name="T35" fmla="*/ 71 h 261"/>
                <a:gd name="T36" fmla="*/ 101 w 199"/>
                <a:gd name="T3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9" h="261">
                  <a:moveTo>
                    <a:pt x="101" y="0"/>
                  </a:moveTo>
                  <a:cubicBezTo>
                    <a:pt x="27" y="0"/>
                    <a:pt x="0" y="51"/>
                    <a:pt x="0" y="85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210"/>
                    <a:pt x="27" y="261"/>
                    <a:pt x="101" y="261"/>
                  </a:cubicBezTo>
                  <a:cubicBezTo>
                    <a:pt x="162" y="261"/>
                    <a:pt x="199" y="220"/>
                    <a:pt x="199" y="182"/>
                  </a:cubicBezTo>
                  <a:cubicBezTo>
                    <a:pt x="199" y="174"/>
                    <a:pt x="197" y="171"/>
                    <a:pt x="190" y="171"/>
                  </a:cubicBezTo>
                  <a:cubicBezTo>
                    <a:pt x="152" y="171"/>
                    <a:pt x="152" y="171"/>
                    <a:pt x="152" y="171"/>
                  </a:cubicBezTo>
                  <a:cubicBezTo>
                    <a:pt x="146" y="171"/>
                    <a:pt x="145" y="175"/>
                    <a:pt x="144" y="183"/>
                  </a:cubicBezTo>
                  <a:cubicBezTo>
                    <a:pt x="144" y="184"/>
                    <a:pt x="144" y="184"/>
                    <a:pt x="144" y="184"/>
                  </a:cubicBezTo>
                  <a:cubicBezTo>
                    <a:pt x="141" y="202"/>
                    <a:pt x="125" y="211"/>
                    <a:pt x="101" y="211"/>
                  </a:cubicBezTo>
                  <a:cubicBezTo>
                    <a:pt x="73" y="211"/>
                    <a:pt x="56" y="196"/>
                    <a:pt x="56" y="17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66"/>
                    <a:pt x="74" y="50"/>
                    <a:pt x="101" y="50"/>
                  </a:cubicBezTo>
                  <a:cubicBezTo>
                    <a:pt x="122" y="50"/>
                    <a:pt x="134" y="56"/>
                    <a:pt x="142" y="70"/>
                  </a:cubicBezTo>
                  <a:cubicBezTo>
                    <a:pt x="143" y="71"/>
                    <a:pt x="144" y="72"/>
                    <a:pt x="145" y="74"/>
                  </a:cubicBezTo>
                  <a:cubicBezTo>
                    <a:pt x="147" y="78"/>
                    <a:pt x="148" y="81"/>
                    <a:pt x="152" y="81"/>
                  </a:cubicBezTo>
                  <a:cubicBezTo>
                    <a:pt x="189" y="81"/>
                    <a:pt x="189" y="81"/>
                    <a:pt x="189" y="81"/>
                  </a:cubicBezTo>
                  <a:cubicBezTo>
                    <a:pt x="198" y="81"/>
                    <a:pt x="199" y="79"/>
                    <a:pt x="199" y="71"/>
                  </a:cubicBezTo>
                  <a:cubicBezTo>
                    <a:pt x="195" y="36"/>
                    <a:pt x="164" y="0"/>
                    <a:pt x="101" y="0"/>
                  </a:cubicBez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CF4D02E0-87BF-45D9-BF4D-8A04C18D5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1" y="241"/>
              <a:ext cx="275" cy="356"/>
            </a:xfrm>
            <a:custGeom>
              <a:avLst/>
              <a:gdLst>
                <a:gd name="T0" fmla="*/ 137 w 202"/>
                <a:gd name="T1" fmla="*/ 113 h 261"/>
                <a:gd name="T2" fmla="*/ 135 w 202"/>
                <a:gd name="T3" fmla="*/ 112 h 261"/>
                <a:gd name="T4" fmla="*/ 119 w 202"/>
                <a:gd name="T5" fmla="*/ 108 h 261"/>
                <a:gd name="T6" fmla="*/ 61 w 202"/>
                <a:gd name="T7" fmla="*/ 72 h 261"/>
                <a:gd name="T8" fmla="*/ 97 w 202"/>
                <a:gd name="T9" fmla="*/ 48 h 261"/>
                <a:gd name="T10" fmla="*/ 132 w 202"/>
                <a:gd name="T11" fmla="*/ 59 h 261"/>
                <a:gd name="T12" fmla="*/ 140 w 202"/>
                <a:gd name="T13" fmla="*/ 71 h 261"/>
                <a:gd name="T14" fmla="*/ 141 w 202"/>
                <a:gd name="T15" fmla="*/ 73 h 261"/>
                <a:gd name="T16" fmla="*/ 149 w 202"/>
                <a:gd name="T17" fmla="*/ 80 h 261"/>
                <a:gd name="T18" fmla="*/ 186 w 202"/>
                <a:gd name="T19" fmla="*/ 80 h 261"/>
                <a:gd name="T20" fmla="*/ 195 w 202"/>
                <a:gd name="T21" fmla="*/ 71 h 261"/>
                <a:gd name="T22" fmla="*/ 95 w 202"/>
                <a:gd name="T23" fmla="*/ 0 h 261"/>
                <a:gd name="T24" fmla="*/ 3 w 202"/>
                <a:gd name="T25" fmla="*/ 75 h 261"/>
                <a:gd name="T26" fmla="*/ 77 w 202"/>
                <a:gd name="T27" fmla="*/ 150 h 261"/>
                <a:gd name="T28" fmla="*/ 102 w 202"/>
                <a:gd name="T29" fmla="*/ 156 h 261"/>
                <a:gd name="T30" fmla="*/ 145 w 202"/>
                <a:gd name="T31" fmla="*/ 184 h 261"/>
                <a:gd name="T32" fmla="*/ 105 w 202"/>
                <a:gd name="T33" fmla="*/ 212 h 261"/>
                <a:gd name="T34" fmla="*/ 66 w 202"/>
                <a:gd name="T35" fmla="*/ 199 h 261"/>
                <a:gd name="T36" fmla="*/ 58 w 202"/>
                <a:gd name="T37" fmla="*/ 182 h 261"/>
                <a:gd name="T38" fmla="*/ 46 w 202"/>
                <a:gd name="T39" fmla="*/ 173 h 261"/>
                <a:gd name="T40" fmla="*/ 9 w 202"/>
                <a:gd name="T41" fmla="*/ 173 h 261"/>
                <a:gd name="T42" fmla="*/ 0 w 202"/>
                <a:gd name="T43" fmla="*/ 182 h 261"/>
                <a:gd name="T44" fmla="*/ 102 w 202"/>
                <a:gd name="T45" fmla="*/ 261 h 261"/>
                <a:gd name="T46" fmla="*/ 202 w 202"/>
                <a:gd name="T47" fmla="*/ 182 h 261"/>
                <a:gd name="T48" fmla="*/ 137 w 202"/>
                <a:gd name="T49" fmla="*/ 11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2" h="261">
                  <a:moveTo>
                    <a:pt x="137" y="113"/>
                  </a:moveTo>
                  <a:cubicBezTo>
                    <a:pt x="135" y="112"/>
                    <a:pt x="135" y="112"/>
                    <a:pt x="135" y="112"/>
                  </a:cubicBezTo>
                  <a:cubicBezTo>
                    <a:pt x="131" y="111"/>
                    <a:pt x="126" y="109"/>
                    <a:pt x="119" y="108"/>
                  </a:cubicBezTo>
                  <a:cubicBezTo>
                    <a:pt x="96" y="101"/>
                    <a:pt x="61" y="92"/>
                    <a:pt x="61" y="72"/>
                  </a:cubicBezTo>
                  <a:cubicBezTo>
                    <a:pt x="61" y="53"/>
                    <a:pt x="85" y="48"/>
                    <a:pt x="97" y="48"/>
                  </a:cubicBezTo>
                  <a:cubicBezTo>
                    <a:pt x="108" y="48"/>
                    <a:pt x="123" y="51"/>
                    <a:pt x="132" y="59"/>
                  </a:cubicBezTo>
                  <a:cubicBezTo>
                    <a:pt x="137" y="64"/>
                    <a:pt x="139" y="67"/>
                    <a:pt x="140" y="71"/>
                  </a:cubicBezTo>
                  <a:cubicBezTo>
                    <a:pt x="141" y="73"/>
                    <a:pt x="141" y="73"/>
                    <a:pt x="141" y="73"/>
                  </a:cubicBezTo>
                  <a:cubicBezTo>
                    <a:pt x="143" y="78"/>
                    <a:pt x="144" y="80"/>
                    <a:pt x="149" y="80"/>
                  </a:cubicBezTo>
                  <a:cubicBezTo>
                    <a:pt x="186" y="80"/>
                    <a:pt x="186" y="80"/>
                    <a:pt x="186" y="80"/>
                  </a:cubicBezTo>
                  <a:cubicBezTo>
                    <a:pt x="194" y="80"/>
                    <a:pt x="195" y="79"/>
                    <a:pt x="195" y="71"/>
                  </a:cubicBezTo>
                  <a:cubicBezTo>
                    <a:pt x="195" y="23"/>
                    <a:pt x="143" y="0"/>
                    <a:pt x="95" y="0"/>
                  </a:cubicBezTo>
                  <a:cubicBezTo>
                    <a:pt x="27" y="3"/>
                    <a:pt x="3" y="42"/>
                    <a:pt x="3" y="75"/>
                  </a:cubicBezTo>
                  <a:cubicBezTo>
                    <a:pt x="3" y="122"/>
                    <a:pt x="38" y="137"/>
                    <a:pt x="77" y="150"/>
                  </a:cubicBezTo>
                  <a:cubicBezTo>
                    <a:pt x="85" y="152"/>
                    <a:pt x="94" y="154"/>
                    <a:pt x="102" y="156"/>
                  </a:cubicBezTo>
                  <a:cubicBezTo>
                    <a:pt x="125" y="162"/>
                    <a:pt x="145" y="166"/>
                    <a:pt x="145" y="184"/>
                  </a:cubicBezTo>
                  <a:cubicBezTo>
                    <a:pt x="145" y="209"/>
                    <a:pt x="123" y="212"/>
                    <a:pt x="105" y="212"/>
                  </a:cubicBezTo>
                  <a:cubicBezTo>
                    <a:pt x="97" y="212"/>
                    <a:pt x="76" y="211"/>
                    <a:pt x="66" y="199"/>
                  </a:cubicBezTo>
                  <a:cubicBezTo>
                    <a:pt x="61" y="193"/>
                    <a:pt x="59" y="188"/>
                    <a:pt x="58" y="182"/>
                  </a:cubicBezTo>
                  <a:cubicBezTo>
                    <a:pt x="58" y="174"/>
                    <a:pt x="55" y="173"/>
                    <a:pt x="46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1" y="173"/>
                    <a:pt x="0" y="174"/>
                    <a:pt x="0" y="182"/>
                  </a:cubicBezTo>
                  <a:cubicBezTo>
                    <a:pt x="0" y="220"/>
                    <a:pt x="36" y="261"/>
                    <a:pt x="102" y="261"/>
                  </a:cubicBezTo>
                  <a:cubicBezTo>
                    <a:pt x="164" y="261"/>
                    <a:pt x="202" y="232"/>
                    <a:pt x="202" y="182"/>
                  </a:cubicBezTo>
                  <a:cubicBezTo>
                    <a:pt x="202" y="133"/>
                    <a:pt x="164" y="121"/>
                    <a:pt x="137" y="113"/>
                  </a:cubicBezTo>
                  <a:close/>
                </a:path>
              </a:pathLst>
            </a:custGeom>
            <a:solidFill>
              <a:srgbClr val="1A5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9B77A2D9-8724-44E6-A362-A5FE1C381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656"/>
              <a:ext cx="69" cy="57"/>
            </a:xfrm>
            <a:custGeom>
              <a:avLst/>
              <a:gdLst>
                <a:gd name="T0" fmla="*/ 50 w 69"/>
                <a:gd name="T1" fmla="*/ 39 h 57"/>
                <a:gd name="T2" fmla="*/ 50 w 69"/>
                <a:gd name="T3" fmla="*/ 39 h 57"/>
                <a:gd name="T4" fmla="*/ 59 w 69"/>
                <a:gd name="T5" fmla="*/ 0 h 57"/>
                <a:gd name="T6" fmla="*/ 69 w 69"/>
                <a:gd name="T7" fmla="*/ 0 h 57"/>
                <a:gd name="T8" fmla="*/ 56 w 69"/>
                <a:gd name="T9" fmla="*/ 57 h 57"/>
                <a:gd name="T10" fmla="*/ 45 w 69"/>
                <a:gd name="T11" fmla="*/ 57 h 57"/>
                <a:gd name="T12" fmla="*/ 35 w 69"/>
                <a:gd name="T13" fmla="*/ 19 h 57"/>
                <a:gd name="T14" fmla="*/ 34 w 69"/>
                <a:gd name="T15" fmla="*/ 19 h 57"/>
                <a:gd name="T16" fmla="*/ 25 w 69"/>
                <a:gd name="T17" fmla="*/ 57 h 57"/>
                <a:gd name="T18" fmla="*/ 14 w 69"/>
                <a:gd name="T19" fmla="*/ 57 h 57"/>
                <a:gd name="T20" fmla="*/ 0 w 69"/>
                <a:gd name="T21" fmla="*/ 0 h 57"/>
                <a:gd name="T22" fmla="*/ 11 w 69"/>
                <a:gd name="T23" fmla="*/ 0 h 57"/>
                <a:gd name="T24" fmla="*/ 19 w 69"/>
                <a:gd name="T25" fmla="*/ 39 h 57"/>
                <a:gd name="T26" fmla="*/ 19 w 69"/>
                <a:gd name="T27" fmla="*/ 39 h 57"/>
                <a:gd name="T28" fmla="*/ 30 w 69"/>
                <a:gd name="T29" fmla="*/ 0 h 57"/>
                <a:gd name="T30" fmla="*/ 40 w 69"/>
                <a:gd name="T31" fmla="*/ 0 h 57"/>
                <a:gd name="T32" fmla="*/ 50 w 69"/>
                <a:gd name="T33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57">
                  <a:moveTo>
                    <a:pt x="50" y="39"/>
                  </a:moveTo>
                  <a:lnTo>
                    <a:pt x="50" y="39"/>
                  </a:lnTo>
                  <a:lnTo>
                    <a:pt x="59" y="0"/>
                  </a:lnTo>
                  <a:lnTo>
                    <a:pt x="69" y="0"/>
                  </a:lnTo>
                  <a:lnTo>
                    <a:pt x="56" y="57"/>
                  </a:lnTo>
                  <a:lnTo>
                    <a:pt x="45" y="57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25" y="57"/>
                  </a:lnTo>
                  <a:lnTo>
                    <a:pt x="14" y="57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30" y="0"/>
                  </a:lnTo>
                  <a:lnTo>
                    <a:pt x="40" y="0"/>
                  </a:lnTo>
                  <a:lnTo>
                    <a:pt x="50" y="3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40E505DF-39C3-425B-9193-F95CE349D1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" y="656"/>
              <a:ext cx="47" cy="58"/>
            </a:xfrm>
            <a:custGeom>
              <a:avLst/>
              <a:gdLst>
                <a:gd name="T0" fmla="*/ 35 w 35"/>
                <a:gd name="T1" fmla="*/ 25 h 43"/>
                <a:gd name="T2" fmla="*/ 30 w 35"/>
                <a:gd name="T3" fmla="*/ 38 h 43"/>
                <a:gd name="T4" fmla="*/ 17 w 35"/>
                <a:gd name="T5" fmla="*/ 43 h 43"/>
                <a:gd name="T6" fmla="*/ 5 w 35"/>
                <a:gd name="T7" fmla="*/ 38 h 43"/>
                <a:gd name="T8" fmla="*/ 0 w 35"/>
                <a:gd name="T9" fmla="*/ 25 h 43"/>
                <a:gd name="T10" fmla="*/ 0 w 35"/>
                <a:gd name="T11" fmla="*/ 17 h 43"/>
                <a:gd name="T12" fmla="*/ 5 w 35"/>
                <a:gd name="T13" fmla="*/ 5 h 43"/>
                <a:gd name="T14" fmla="*/ 17 w 35"/>
                <a:gd name="T15" fmla="*/ 0 h 43"/>
                <a:gd name="T16" fmla="*/ 30 w 35"/>
                <a:gd name="T17" fmla="*/ 5 h 43"/>
                <a:gd name="T18" fmla="*/ 35 w 35"/>
                <a:gd name="T19" fmla="*/ 17 h 43"/>
                <a:gd name="T20" fmla="*/ 35 w 35"/>
                <a:gd name="T21" fmla="*/ 25 h 43"/>
                <a:gd name="T22" fmla="*/ 26 w 35"/>
                <a:gd name="T23" fmla="*/ 17 h 43"/>
                <a:gd name="T24" fmla="*/ 24 w 35"/>
                <a:gd name="T25" fmla="*/ 9 h 43"/>
                <a:gd name="T26" fmla="*/ 17 w 35"/>
                <a:gd name="T27" fmla="*/ 6 h 43"/>
                <a:gd name="T28" fmla="*/ 10 w 35"/>
                <a:gd name="T29" fmla="*/ 9 h 43"/>
                <a:gd name="T30" fmla="*/ 8 w 35"/>
                <a:gd name="T31" fmla="*/ 17 h 43"/>
                <a:gd name="T32" fmla="*/ 8 w 35"/>
                <a:gd name="T33" fmla="*/ 25 h 43"/>
                <a:gd name="T34" fmla="*/ 11 w 35"/>
                <a:gd name="T35" fmla="*/ 33 h 43"/>
                <a:gd name="T36" fmla="*/ 17 w 35"/>
                <a:gd name="T37" fmla="*/ 36 h 43"/>
                <a:gd name="T38" fmla="*/ 24 w 35"/>
                <a:gd name="T39" fmla="*/ 33 h 43"/>
                <a:gd name="T40" fmla="*/ 26 w 35"/>
                <a:gd name="T41" fmla="*/ 25 h 43"/>
                <a:gd name="T42" fmla="*/ 26 w 35"/>
                <a:gd name="T4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43">
                  <a:moveTo>
                    <a:pt x="35" y="25"/>
                  </a:moveTo>
                  <a:cubicBezTo>
                    <a:pt x="35" y="30"/>
                    <a:pt x="33" y="34"/>
                    <a:pt x="30" y="38"/>
                  </a:cubicBezTo>
                  <a:cubicBezTo>
                    <a:pt x="27" y="41"/>
                    <a:pt x="22" y="43"/>
                    <a:pt x="17" y="43"/>
                  </a:cubicBezTo>
                  <a:cubicBezTo>
                    <a:pt x="12" y="43"/>
                    <a:pt x="8" y="41"/>
                    <a:pt x="5" y="38"/>
                  </a:cubicBezTo>
                  <a:cubicBezTo>
                    <a:pt x="1" y="34"/>
                    <a:pt x="0" y="30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2"/>
                    <a:pt x="1" y="8"/>
                    <a:pt x="5" y="5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2" y="0"/>
                    <a:pt x="27" y="1"/>
                    <a:pt x="30" y="5"/>
                  </a:cubicBezTo>
                  <a:cubicBezTo>
                    <a:pt x="33" y="8"/>
                    <a:pt x="35" y="12"/>
                    <a:pt x="35" y="17"/>
                  </a:cubicBezTo>
                  <a:lnTo>
                    <a:pt x="35" y="25"/>
                  </a:lnTo>
                  <a:close/>
                  <a:moveTo>
                    <a:pt x="26" y="17"/>
                  </a:moveTo>
                  <a:cubicBezTo>
                    <a:pt x="26" y="14"/>
                    <a:pt x="26" y="11"/>
                    <a:pt x="24" y="9"/>
                  </a:cubicBezTo>
                  <a:cubicBezTo>
                    <a:pt x="22" y="7"/>
                    <a:pt x="20" y="6"/>
                    <a:pt x="17" y="6"/>
                  </a:cubicBezTo>
                  <a:cubicBezTo>
                    <a:pt x="14" y="6"/>
                    <a:pt x="12" y="7"/>
                    <a:pt x="10" y="9"/>
                  </a:cubicBezTo>
                  <a:cubicBezTo>
                    <a:pt x="9" y="11"/>
                    <a:pt x="8" y="14"/>
                    <a:pt x="8" y="17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8"/>
                    <a:pt x="9" y="31"/>
                    <a:pt x="11" y="33"/>
                  </a:cubicBezTo>
                  <a:cubicBezTo>
                    <a:pt x="12" y="35"/>
                    <a:pt x="14" y="36"/>
                    <a:pt x="17" y="36"/>
                  </a:cubicBezTo>
                  <a:cubicBezTo>
                    <a:pt x="20" y="36"/>
                    <a:pt x="22" y="35"/>
                    <a:pt x="24" y="33"/>
                  </a:cubicBezTo>
                  <a:cubicBezTo>
                    <a:pt x="26" y="31"/>
                    <a:pt x="26" y="28"/>
                    <a:pt x="26" y="25"/>
                  </a:cubicBezTo>
                  <a:lnTo>
                    <a:pt x="26" y="1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E435216A-E38E-457F-ABEC-8C282CBF6F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" y="656"/>
              <a:ext cx="45" cy="57"/>
            </a:xfrm>
            <a:custGeom>
              <a:avLst/>
              <a:gdLst>
                <a:gd name="T0" fmla="*/ 8 w 33"/>
                <a:gd name="T1" fmla="*/ 25 h 42"/>
                <a:gd name="T2" fmla="*/ 8 w 33"/>
                <a:gd name="T3" fmla="*/ 42 h 42"/>
                <a:gd name="T4" fmla="*/ 0 w 33"/>
                <a:gd name="T5" fmla="*/ 42 h 42"/>
                <a:gd name="T6" fmla="*/ 0 w 33"/>
                <a:gd name="T7" fmla="*/ 0 h 42"/>
                <a:gd name="T8" fmla="*/ 16 w 33"/>
                <a:gd name="T9" fmla="*/ 0 h 42"/>
                <a:gd name="T10" fmla="*/ 27 w 33"/>
                <a:gd name="T11" fmla="*/ 3 h 42"/>
                <a:gd name="T12" fmla="*/ 31 w 33"/>
                <a:gd name="T13" fmla="*/ 13 h 42"/>
                <a:gd name="T14" fmla="*/ 29 w 33"/>
                <a:gd name="T15" fmla="*/ 18 h 42"/>
                <a:gd name="T16" fmla="*/ 24 w 33"/>
                <a:gd name="T17" fmla="*/ 22 h 42"/>
                <a:gd name="T18" fmla="*/ 30 w 33"/>
                <a:gd name="T19" fmla="*/ 26 h 42"/>
                <a:gd name="T20" fmla="*/ 31 w 33"/>
                <a:gd name="T21" fmla="*/ 32 h 42"/>
                <a:gd name="T22" fmla="*/ 31 w 33"/>
                <a:gd name="T23" fmla="*/ 35 h 42"/>
                <a:gd name="T24" fmla="*/ 32 w 33"/>
                <a:gd name="T25" fmla="*/ 39 h 42"/>
                <a:gd name="T26" fmla="*/ 33 w 33"/>
                <a:gd name="T27" fmla="*/ 42 h 42"/>
                <a:gd name="T28" fmla="*/ 33 w 33"/>
                <a:gd name="T29" fmla="*/ 42 h 42"/>
                <a:gd name="T30" fmla="*/ 25 w 33"/>
                <a:gd name="T31" fmla="*/ 42 h 42"/>
                <a:gd name="T32" fmla="*/ 23 w 33"/>
                <a:gd name="T33" fmla="*/ 39 h 42"/>
                <a:gd name="T34" fmla="*/ 23 w 33"/>
                <a:gd name="T35" fmla="*/ 35 h 42"/>
                <a:gd name="T36" fmla="*/ 23 w 33"/>
                <a:gd name="T37" fmla="*/ 32 h 42"/>
                <a:gd name="T38" fmla="*/ 21 w 33"/>
                <a:gd name="T39" fmla="*/ 27 h 42"/>
                <a:gd name="T40" fmla="*/ 16 w 33"/>
                <a:gd name="T41" fmla="*/ 25 h 42"/>
                <a:gd name="T42" fmla="*/ 8 w 33"/>
                <a:gd name="T43" fmla="*/ 25 h 42"/>
                <a:gd name="T44" fmla="*/ 8 w 33"/>
                <a:gd name="T45" fmla="*/ 19 h 42"/>
                <a:gd name="T46" fmla="*/ 15 w 33"/>
                <a:gd name="T47" fmla="*/ 19 h 42"/>
                <a:gd name="T48" fmla="*/ 21 w 33"/>
                <a:gd name="T49" fmla="*/ 17 h 42"/>
                <a:gd name="T50" fmla="*/ 23 w 33"/>
                <a:gd name="T51" fmla="*/ 13 h 42"/>
                <a:gd name="T52" fmla="*/ 21 w 33"/>
                <a:gd name="T53" fmla="*/ 8 h 42"/>
                <a:gd name="T54" fmla="*/ 16 w 33"/>
                <a:gd name="T55" fmla="*/ 7 h 42"/>
                <a:gd name="T56" fmla="*/ 8 w 33"/>
                <a:gd name="T57" fmla="*/ 7 h 42"/>
                <a:gd name="T58" fmla="*/ 8 w 33"/>
                <a:gd name="T59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" h="42">
                  <a:moveTo>
                    <a:pt x="8" y="25"/>
                  </a:moveTo>
                  <a:cubicBezTo>
                    <a:pt x="8" y="42"/>
                    <a:pt x="8" y="42"/>
                    <a:pt x="8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0"/>
                    <a:pt x="24" y="1"/>
                    <a:pt x="27" y="3"/>
                  </a:cubicBezTo>
                  <a:cubicBezTo>
                    <a:pt x="30" y="6"/>
                    <a:pt x="31" y="9"/>
                    <a:pt x="31" y="13"/>
                  </a:cubicBezTo>
                  <a:cubicBezTo>
                    <a:pt x="31" y="15"/>
                    <a:pt x="30" y="17"/>
                    <a:pt x="29" y="18"/>
                  </a:cubicBezTo>
                  <a:cubicBezTo>
                    <a:pt x="28" y="20"/>
                    <a:pt x="26" y="21"/>
                    <a:pt x="24" y="22"/>
                  </a:cubicBezTo>
                  <a:cubicBezTo>
                    <a:pt x="27" y="23"/>
                    <a:pt x="29" y="24"/>
                    <a:pt x="30" y="26"/>
                  </a:cubicBezTo>
                  <a:cubicBezTo>
                    <a:pt x="31" y="27"/>
                    <a:pt x="31" y="30"/>
                    <a:pt x="31" y="32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36"/>
                    <a:pt x="31" y="38"/>
                    <a:pt x="32" y="39"/>
                  </a:cubicBezTo>
                  <a:cubicBezTo>
                    <a:pt x="32" y="40"/>
                    <a:pt x="33" y="41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4" y="42"/>
                    <a:pt x="23" y="41"/>
                    <a:pt x="23" y="39"/>
                  </a:cubicBezTo>
                  <a:cubicBezTo>
                    <a:pt x="23" y="38"/>
                    <a:pt x="23" y="36"/>
                    <a:pt x="23" y="35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0"/>
                    <a:pt x="22" y="28"/>
                    <a:pt x="21" y="27"/>
                  </a:cubicBezTo>
                  <a:cubicBezTo>
                    <a:pt x="20" y="26"/>
                    <a:pt x="18" y="25"/>
                    <a:pt x="16" y="25"/>
                  </a:cubicBezTo>
                  <a:lnTo>
                    <a:pt x="8" y="25"/>
                  </a:lnTo>
                  <a:close/>
                  <a:moveTo>
                    <a:pt x="8" y="19"/>
                  </a:moveTo>
                  <a:cubicBezTo>
                    <a:pt x="15" y="19"/>
                    <a:pt x="15" y="19"/>
                    <a:pt x="15" y="19"/>
                  </a:cubicBezTo>
                  <a:cubicBezTo>
                    <a:pt x="18" y="19"/>
                    <a:pt x="20" y="18"/>
                    <a:pt x="21" y="17"/>
                  </a:cubicBezTo>
                  <a:cubicBezTo>
                    <a:pt x="22" y="16"/>
                    <a:pt x="23" y="15"/>
                    <a:pt x="23" y="13"/>
                  </a:cubicBezTo>
                  <a:cubicBezTo>
                    <a:pt x="23" y="11"/>
                    <a:pt x="22" y="10"/>
                    <a:pt x="21" y="8"/>
                  </a:cubicBezTo>
                  <a:cubicBezTo>
                    <a:pt x="20" y="7"/>
                    <a:pt x="18" y="7"/>
                    <a:pt x="16" y="7"/>
                  </a:cubicBezTo>
                  <a:cubicBezTo>
                    <a:pt x="8" y="7"/>
                    <a:pt x="8" y="7"/>
                    <a:pt x="8" y="7"/>
                  </a:cubicBezTo>
                  <a:lnTo>
                    <a:pt x="8" y="1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8A0F1436-6695-442A-B1B6-045493313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656"/>
              <a:ext cx="47" cy="57"/>
            </a:xfrm>
            <a:custGeom>
              <a:avLst/>
              <a:gdLst>
                <a:gd name="T0" fmla="*/ 18 w 47"/>
                <a:gd name="T1" fmla="*/ 34 h 57"/>
                <a:gd name="T2" fmla="*/ 12 w 47"/>
                <a:gd name="T3" fmla="*/ 34 h 57"/>
                <a:gd name="T4" fmla="*/ 12 w 47"/>
                <a:gd name="T5" fmla="*/ 57 h 57"/>
                <a:gd name="T6" fmla="*/ 0 w 47"/>
                <a:gd name="T7" fmla="*/ 57 h 57"/>
                <a:gd name="T8" fmla="*/ 0 w 47"/>
                <a:gd name="T9" fmla="*/ 0 h 57"/>
                <a:gd name="T10" fmla="*/ 12 w 47"/>
                <a:gd name="T11" fmla="*/ 0 h 57"/>
                <a:gd name="T12" fmla="*/ 12 w 47"/>
                <a:gd name="T13" fmla="*/ 23 h 57"/>
                <a:gd name="T14" fmla="*/ 16 w 47"/>
                <a:gd name="T15" fmla="*/ 23 h 57"/>
                <a:gd name="T16" fmla="*/ 31 w 47"/>
                <a:gd name="T17" fmla="*/ 0 h 57"/>
                <a:gd name="T18" fmla="*/ 46 w 47"/>
                <a:gd name="T19" fmla="*/ 0 h 57"/>
                <a:gd name="T20" fmla="*/ 27 w 47"/>
                <a:gd name="T21" fmla="*/ 27 h 57"/>
                <a:gd name="T22" fmla="*/ 47 w 47"/>
                <a:gd name="T23" fmla="*/ 57 h 57"/>
                <a:gd name="T24" fmla="*/ 34 w 47"/>
                <a:gd name="T25" fmla="*/ 57 h 57"/>
                <a:gd name="T26" fmla="*/ 18 w 47"/>
                <a:gd name="T27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" h="57">
                  <a:moveTo>
                    <a:pt x="18" y="34"/>
                  </a:moveTo>
                  <a:lnTo>
                    <a:pt x="12" y="34"/>
                  </a:lnTo>
                  <a:lnTo>
                    <a:pt x="12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3"/>
                  </a:lnTo>
                  <a:lnTo>
                    <a:pt x="16" y="23"/>
                  </a:lnTo>
                  <a:lnTo>
                    <a:pt x="31" y="0"/>
                  </a:lnTo>
                  <a:lnTo>
                    <a:pt x="46" y="0"/>
                  </a:lnTo>
                  <a:lnTo>
                    <a:pt x="27" y="27"/>
                  </a:lnTo>
                  <a:lnTo>
                    <a:pt x="47" y="57"/>
                  </a:lnTo>
                  <a:lnTo>
                    <a:pt x="34" y="57"/>
                  </a:lnTo>
                  <a:lnTo>
                    <a:pt x="18" y="34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8B8D0DA2-B245-4566-A7C0-D43AAB4A33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1" y="656"/>
              <a:ext cx="45" cy="57"/>
            </a:xfrm>
            <a:custGeom>
              <a:avLst/>
              <a:gdLst>
                <a:gd name="T0" fmla="*/ 9 w 33"/>
                <a:gd name="T1" fmla="*/ 27 h 42"/>
                <a:gd name="T2" fmla="*/ 9 w 33"/>
                <a:gd name="T3" fmla="*/ 42 h 42"/>
                <a:gd name="T4" fmla="*/ 0 w 33"/>
                <a:gd name="T5" fmla="*/ 42 h 42"/>
                <a:gd name="T6" fmla="*/ 0 w 33"/>
                <a:gd name="T7" fmla="*/ 0 h 42"/>
                <a:gd name="T8" fmla="*/ 17 w 33"/>
                <a:gd name="T9" fmla="*/ 0 h 42"/>
                <a:gd name="T10" fmla="*/ 28 w 33"/>
                <a:gd name="T11" fmla="*/ 4 h 42"/>
                <a:gd name="T12" fmla="*/ 33 w 33"/>
                <a:gd name="T13" fmla="*/ 14 h 42"/>
                <a:gd name="T14" fmla="*/ 28 w 33"/>
                <a:gd name="T15" fmla="*/ 23 h 42"/>
                <a:gd name="T16" fmla="*/ 17 w 33"/>
                <a:gd name="T17" fmla="*/ 27 h 42"/>
                <a:gd name="T18" fmla="*/ 9 w 33"/>
                <a:gd name="T19" fmla="*/ 27 h 42"/>
                <a:gd name="T20" fmla="*/ 9 w 33"/>
                <a:gd name="T21" fmla="*/ 20 h 42"/>
                <a:gd name="T22" fmla="*/ 17 w 33"/>
                <a:gd name="T23" fmla="*/ 20 h 42"/>
                <a:gd name="T24" fmla="*/ 22 w 33"/>
                <a:gd name="T25" fmla="*/ 19 h 42"/>
                <a:gd name="T26" fmla="*/ 24 w 33"/>
                <a:gd name="T27" fmla="*/ 14 h 42"/>
                <a:gd name="T28" fmla="*/ 22 w 33"/>
                <a:gd name="T29" fmla="*/ 9 h 42"/>
                <a:gd name="T30" fmla="*/ 17 w 33"/>
                <a:gd name="T31" fmla="*/ 7 h 42"/>
                <a:gd name="T32" fmla="*/ 9 w 33"/>
                <a:gd name="T33" fmla="*/ 7 h 42"/>
                <a:gd name="T34" fmla="*/ 9 w 33"/>
                <a:gd name="T35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42">
                  <a:moveTo>
                    <a:pt x="9" y="27"/>
                  </a:moveTo>
                  <a:cubicBezTo>
                    <a:pt x="9" y="42"/>
                    <a:pt x="9" y="42"/>
                    <a:pt x="9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2" y="0"/>
                    <a:pt x="26" y="1"/>
                    <a:pt x="28" y="4"/>
                  </a:cubicBezTo>
                  <a:cubicBezTo>
                    <a:pt x="31" y="6"/>
                    <a:pt x="33" y="10"/>
                    <a:pt x="33" y="14"/>
                  </a:cubicBezTo>
                  <a:cubicBezTo>
                    <a:pt x="33" y="18"/>
                    <a:pt x="31" y="21"/>
                    <a:pt x="28" y="23"/>
                  </a:cubicBezTo>
                  <a:cubicBezTo>
                    <a:pt x="26" y="26"/>
                    <a:pt x="22" y="27"/>
                    <a:pt x="17" y="27"/>
                  </a:cubicBezTo>
                  <a:lnTo>
                    <a:pt x="9" y="27"/>
                  </a:lnTo>
                  <a:close/>
                  <a:moveTo>
                    <a:pt x="9" y="20"/>
                  </a:moveTo>
                  <a:cubicBezTo>
                    <a:pt x="17" y="20"/>
                    <a:pt x="17" y="20"/>
                    <a:pt x="17" y="20"/>
                  </a:cubicBezTo>
                  <a:cubicBezTo>
                    <a:pt x="19" y="20"/>
                    <a:pt x="21" y="20"/>
                    <a:pt x="22" y="19"/>
                  </a:cubicBezTo>
                  <a:cubicBezTo>
                    <a:pt x="23" y="17"/>
                    <a:pt x="24" y="16"/>
                    <a:pt x="24" y="14"/>
                  </a:cubicBezTo>
                  <a:cubicBezTo>
                    <a:pt x="24" y="12"/>
                    <a:pt x="23" y="10"/>
                    <a:pt x="22" y="9"/>
                  </a:cubicBezTo>
                  <a:cubicBezTo>
                    <a:pt x="21" y="7"/>
                    <a:pt x="19" y="7"/>
                    <a:pt x="17" y="7"/>
                  </a:cubicBezTo>
                  <a:cubicBezTo>
                    <a:pt x="9" y="7"/>
                    <a:pt x="9" y="7"/>
                    <a:pt x="9" y="7"/>
                  </a:cubicBezTo>
                  <a:lnTo>
                    <a:pt x="9" y="20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5FA80D5B-209E-453F-999B-3BA178426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" y="656"/>
              <a:ext cx="37" cy="57"/>
            </a:xfrm>
            <a:custGeom>
              <a:avLst/>
              <a:gdLst>
                <a:gd name="T0" fmla="*/ 12 w 37"/>
                <a:gd name="T1" fmla="*/ 49 h 57"/>
                <a:gd name="T2" fmla="*/ 37 w 37"/>
                <a:gd name="T3" fmla="*/ 49 h 57"/>
                <a:gd name="T4" fmla="*/ 37 w 37"/>
                <a:gd name="T5" fmla="*/ 57 h 57"/>
                <a:gd name="T6" fmla="*/ 0 w 37"/>
                <a:gd name="T7" fmla="*/ 57 h 57"/>
                <a:gd name="T8" fmla="*/ 0 w 37"/>
                <a:gd name="T9" fmla="*/ 0 h 57"/>
                <a:gd name="T10" fmla="*/ 12 w 37"/>
                <a:gd name="T11" fmla="*/ 0 h 57"/>
                <a:gd name="T12" fmla="*/ 12 w 37"/>
                <a:gd name="T13" fmla="*/ 4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57">
                  <a:moveTo>
                    <a:pt x="12" y="49"/>
                  </a:moveTo>
                  <a:lnTo>
                    <a:pt x="37" y="49"/>
                  </a:lnTo>
                  <a:lnTo>
                    <a:pt x="37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0DC99647-7BFB-4560-BB1E-2A4633C99C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656"/>
              <a:ext cx="51" cy="57"/>
            </a:xfrm>
            <a:custGeom>
              <a:avLst/>
              <a:gdLst>
                <a:gd name="T0" fmla="*/ 36 w 51"/>
                <a:gd name="T1" fmla="*/ 45 h 57"/>
                <a:gd name="T2" fmla="*/ 16 w 51"/>
                <a:gd name="T3" fmla="*/ 45 h 57"/>
                <a:gd name="T4" fmla="*/ 12 w 51"/>
                <a:gd name="T5" fmla="*/ 57 h 57"/>
                <a:gd name="T6" fmla="*/ 0 w 51"/>
                <a:gd name="T7" fmla="*/ 57 h 57"/>
                <a:gd name="T8" fmla="*/ 20 w 51"/>
                <a:gd name="T9" fmla="*/ 0 h 57"/>
                <a:gd name="T10" fmla="*/ 32 w 51"/>
                <a:gd name="T11" fmla="*/ 0 h 57"/>
                <a:gd name="T12" fmla="*/ 51 w 51"/>
                <a:gd name="T13" fmla="*/ 57 h 57"/>
                <a:gd name="T14" fmla="*/ 40 w 51"/>
                <a:gd name="T15" fmla="*/ 57 h 57"/>
                <a:gd name="T16" fmla="*/ 36 w 51"/>
                <a:gd name="T17" fmla="*/ 45 h 57"/>
                <a:gd name="T18" fmla="*/ 19 w 51"/>
                <a:gd name="T19" fmla="*/ 37 h 57"/>
                <a:gd name="T20" fmla="*/ 34 w 51"/>
                <a:gd name="T21" fmla="*/ 37 h 57"/>
                <a:gd name="T22" fmla="*/ 25 w 51"/>
                <a:gd name="T23" fmla="*/ 13 h 57"/>
                <a:gd name="T24" fmla="*/ 25 w 51"/>
                <a:gd name="T25" fmla="*/ 13 h 57"/>
                <a:gd name="T26" fmla="*/ 19 w 51"/>
                <a:gd name="T27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7">
                  <a:moveTo>
                    <a:pt x="36" y="45"/>
                  </a:moveTo>
                  <a:lnTo>
                    <a:pt x="16" y="45"/>
                  </a:lnTo>
                  <a:lnTo>
                    <a:pt x="12" y="57"/>
                  </a:lnTo>
                  <a:lnTo>
                    <a:pt x="0" y="57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51" y="57"/>
                  </a:lnTo>
                  <a:lnTo>
                    <a:pt x="40" y="57"/>
                  </a:lnTo>
                  <a:lnTo>
                    <a:pt x="36" y="45"/>
                  </a:lnTo>
                  <a:close/>
                  <a:moveTo>
                    <a:pt x="19" y="37"/>
                  </a:moveTo>
                  <a:lnTo>
                    <a:pt x="34" y="37"/>
                  </a:lnTo>
                  <a:lnTo>
                    <a:pt x="25" y="13"/>
                  </a:lnTo>
                  <a:lnTo>
                    <a:pt x="25" y="13"/>
                  </a:lnTo>
                  <a:lnTo>
                    <a:pt x="19" y="3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B4227A2F-DD37-4EED-A0F2-9BCF6679A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656"/>
              <a:ext cx="46" cy="58"/>
            </a:xfrm>
            <a:custGeom>
              <a:avLst/>
              <a:gdLst>
                <a:gd name="T0" fmla="*/ 33 w 34"/>
                <a:gd name="T1" fmla="*/ 28 h 43"/>
                <a:gd name="T2" fmla="*/ 34 w 34"/>
                <a:gd name="T3" fmla="*/ 28 h 43"/>
                <a:gd name="T4" fmla="*/ 29 w 34"/>
                <a:gd name="T5" fmla="*/ 39 h 43"/>
                <a:gd name="T6" fmla="*/ 18 w 34"/>
                <a:gd name="T7" fmla="*/ 43 h 43"/>
                <a:gd name="T8" fmla="*/ 5 w 34"/>
                <a:gd name="T9" fmla="*/ 38 h 43"/>
                <a:gd name="T10" fmla="*/ 0 w 34"/>
                <a:gd name="T11" fmla="*/ 25 h 43"/>
                <a:gd name="T12" fmla="*/ 0 w 34"/>
                <a:gd name="T13" fmla="*/ 17 h 43"/>
                <a:gd name="T14" fmla="*/ 5 w 34"/>
                <a:gd name="T15" fmla="*/ 4 h 43"/>
                <a:gd name="T16" fmla="*/ 17 w 34"/>
                <a:gd name="T17" fmla="*/ 0 h 43"/>
                <a:gd name="T18" fmla="*/ 29 w 34"/>
                <a:gd name="T19" fmla="*/ 4 h 43"/>
                <a:gd name="T20" fmla="*/ 34 w 34"/>
                <a:gd name="T21" fmla="*/ 14 h 43"/>
                <a:gd name="T22" fmla="*/ 34 w 34"/>
                <a:gd name="T23" fmla="*/ 15 h 43"/>
                <a:gd name="T24" fmla="*/ 25 w 34"/>
                <a:gd name="T25" fmla="*/ 15 h 43"/>
                <a:gd name="T26" fmla="*/ 23 w 34"/>
                <a:gd name="T27" fmla="*/ 8 h 43"/>
                <a:gd name="T28" fmla="*/ 17 w 34"/>
                <a:gd name="T29" fmla="*/ 6 h 43"/>
                <a:gd name="T30" fmla="*/ 11 w 34"/>
                <a:gd name="T31" fmla="*/ 9 h 43"/>
                <a:gd name="T32" fmla="*/ 9 w 34"/>
                <a:gd name="T33" fmla="*/ 17 h 43"/>
                <a:gd name="T34" fmla="*/ 9 w 34"/>
                <a:gd name="T35" fmla="*/ 25 h 43"/>
                <a:gd name="T36" fmla="*/ 11 w 34"/>
                <a:gd name="T37" fmla="*/ 33 h 43"/>
                <a:gd name="T38" fmla="*/ 18 w 34"/>
                <a:gd name="T39" fmla="*/ 36 h 43"/>
                <a:gd name="T40" fmla="*/ 23 w 34"/>
                <a:gd name="T41" fmla="*/ 34 h 43"/>
                <a:gd name="T42" fmla="*/ 25 w 34"/>
                <a:gd name="T43" fmla="*/ 28 h 43"/>
                <a:gd name="T44" fmla="*/ 33 w 34"/>
                <a:gd name="T45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43">
                  <a:moveTo>
                    <a:pt x="33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4" y="33"/>
                    <a:pt x="32" y="36"/>
                    <a:pt x="29" y="39"/>
                  </a:cubicBezTo>
                  <a:cubicBezTo>
                    <a:pt x="27" y="42"/>
                    <a:pt x="23" y="43"/>
                    <a:pt x="18" y="43"/>
                  </a:cubicBezTo>
                  <a:cubicBezTo>
                    <a:pt x="12" y="43"/>
                    <a:pt x="8" y="41"/>
                    <a:pt x="5" y="38"/>
                  </a:cubicBezTo>
                  <a:cubicBezTo>
                    <a:pt x="2" y="35"/>
                    <a:pt x="0" y="31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2"/>
                    <a:pt x="2" y="8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2" y="0"/>
                    <a:pt x="26" y="1"/>
                    <a:pt x="29" y="4"/>
                  </a:cubicBezTo>
                  <a:cubicBezTo>
                    <a:pt x="32" y="6"/>
                    <a:pt x="34" y="10"/>
                    <a:pt x="34" y="14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2"/>
                    <a:pt x="25" y="10"/>
                    <a:pt x="23" y="8"/>
                  </a:cubicBezTo>
                  <a:cubicBezTo>
                    <a:pt x="22" y="7"/>
                    <a:pt x="20" y="6"/>
                    <a:pt x="17" y="6"/>
                  </a:cubicBezTo>
                  <a:cubicBezTo>
                    <a:pt x="15" y="6"/>
                    <a:pt x="13" y="7"/>
                    <a:pt x="11" y="9"/>
                  </a:cubicBezTo>
                  <a:cubicBezTo>
                    <a:pt x="10" y="11"/>
                    <a:pt x="9" y="14"/>
                    <a:pt x="9" y="17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29"/>
                    <a:pt x="10" y="31"/>
                    <a:pt x="11" y="33"/>
                  </a:cubicBezTo>
                  <a:cubicBezTo>
                    <a:pt x="13" y="35"/>
                    <a:pt x="15" y="36"/>
                    <a:pt x="18" y="36"/>
                  </a:cubicBezTo>
                  <a:cubicBezTo>
                    <a:pt x="20" y="36"/>
                    <a:pt x="22" y="36"/>
                    <a:pt x="23" y="34"/>
                  </a:cubicBezTo>
                  <a:cubicBezTo>
                    <a:pt x="25" y="33"/>
                    <a:pt x="25" y="31"/>
                    <a:pt x="25" y="28"/>
                  </a:cubicBezTo>
                  <a:lnTo>
                    <a:pt x="33" y="28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ABAA9A34-EB06-4C9B-8F31-2F616D004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" y="656"/>
              <a:ext cx="38" cy="57"/>
            </a:xfrm>
            <a:custGeom>
              <a:avLst/>
              <a:gdLst>
                <a:gd name="T0" fmla="*/ 34 w 38"/>
                <a:gd name="T1" fmla="*/ 33 h 57"/>
                <a:gd name="T2" fmla="*/ 10 w 38"/>
                <a:gd name="T3" fmla="*/ 33 h 57"/>
                <a:gd name="T4" fmla="*/ 10 w 38"/>
                <a:gd name="T5" fmla="*/ 49 h 57"/>
                <a:gd name="T6" fmla="*/ 38 w 38"/>
                <a:gd name="T7" fmla="*/ 49 h 57"/>
                <a:gd name="T8" fmla="*/ 38 w 38"/>
                <a:gd name="T9" fmla="*/ 57 h 57"/>
                <a:gd name="T10" fmla="*/ 0 w 38"/>
                <a:gd name="T11" fmla="*/ 57 h 57"/>
                <a:gd name="T12" fmla="*/ 0 w 38"/>
                <a:gd name="T13" fmla="*/ 0 h 57"/>
                <a:gd name="T14" fmla="*/ 38 w 38"/>
                <a:gd name="T15" fmla="*/ 0 h 57"/>
                <a:gd name="T16" fmla="*/ 38 w 38"/>
                <a:gd name="T17" fmla="*/ 9 h 57"/>
                <a:gd name="T18" fmla="*/ 10 w 38"/>
                <a:gd name="T19" fmla="*/ 9 h 57"/>
                <a:gd name="T20" fmla="*/ 10 w 38"/>
                <a:gd name="T21" fmla="*/ 23 h 57"/>
                <a:gd name="T22" fmla="*/ 34 w 38"/>
                <a:gd name="T23" fmla="*/ 23 h 57"/>
                <a:gd name="T24" fmla="*/ 34 w 38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57">
                  <a:moveTo>
                    <a:pt x="34" y="33"/>
                  </a:moveTo>
                  <a:lnTo>
                    <a:pt x="10" y="33"/>
                  </a:lnTo>
                  <a:lnTo>
                    <a:pt x="10" y="49"/>
                  </a:lnTo>
                  <a:lnTo>
                    <a:pt x="38" y="49"/>
                  </a:lnTo>
                  <a:lnTo>
                    <a:pt x="38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9"/>
                  </a:lnTo>
                  <a:lnTo>
                    <a:pt x="10" y="9"/>
                  </a:lnTo>
                  <a:lnTo>
                    <a:pt x="10" y="23"/>
                  </a:lnTo>
                  <a:lnTo>
                    <a:pt x="34" y="23"/>
                  </a:lnTo>
                  <a:lnTo>
                    <a:pt x="34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1F01320E-99B0-4C3C-88BF-9EEE6EA91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656"/>
              <a:ext cx="45" cy="58"/>
            </a:xfrm>
            <a:custGeom>
              <a:avLst/>
              <a:gdLst>
                <a:gd name="T0" fmla="*/ 25 w 33"/>
                <a:gd name="T1" fmla="*/ 31 h 43"/>
                <a:gd name="T2" fmla="*/ 23 w 33"/>
                <a:gd name="T3" fmla="*/ 27 h 43"/>
                <a:gd name="T4" fmla="*/ 17 w 33"/>
                <a:gd name="T5" fmla="*/ 25 h 43"/>
                <a:gd name="T6" fmla="*/ 6 w 33"/>
                <a:gd name="T7" fmla="*/ 19 h 43"/>
                <a:gd name="T8" fmla="*/ 2 w 33"/>
                <a:gd name="T9" fmla="*/ 11 h 43"/>
                <a:gd name="T10" fmla="*/ 6 w 33"/>
                <a:gd name="T11" fmla="*/ 3 h 43"/>
                <a:gd name="T12" fmla="*/ 17 w 33"/>
                <a:gd name="T13" fmla="*/ 0 h 43"/>
                <a:gd name="T14" fmla="*/ 29 w 33"/>
                <a:gd name="T15" fmla="*/ 3 h 43"/>
                <a:gd name="T16" fmla="*/ 33 w 33"/>
                <a:gd name="T17" fmla="*/ 12 h 43"/>
                <a:gd name="T18" fmla="*/ 33 w 33"/>
                <a:gd name="T19" fmla="*/ 13 h 43"/>
                <a:gd name="T20" fmla="*/ 25 w 33"/>
                <a:gd name="T21" fmla="*/ 13 h 43"/>
                <a:gd name="T22" fmla="*/ 23 w 33"/>
                <a:gd name="T23" fmla="*/ 8 h 43"/>
                <a:gd name="T24" fmla="*/ 17 w 33"/>
                <a:gd name="T25" fmla="*/ 6 h 43"/>
                <a:gd name="T26" fmla="*/ 12 w 33"/>
                <a:gd name="T27" fmla="*/ 7 h 43"/>
                <a:gd name="T28" fmla="*/ 10 w 33"/>
                <a:gd name="T29" fmla="*/ 11 h 43"/>
                <a:gd name="T30" fmla="*/ 12 w 33"/>
                <a:gd name="T31" fmla="*/ 15 h 43"/>
                <a:gd name="T32" fmla="*/ 19 w 33"/>
                <a:gd name="T33" fmla="*/ 18 h 43"/>
                <a:gd name="T34" fmla="*/ 30 w 33"/>
                <a:gd name="T35" fmla="*/ 23 h 43"/>
                <a:gd name="T36" fmla="*/ 33 w 33"/>
                <a:gd name="T37" fmla="*/ 31 h 43"/>
                <a:gd name="T38" fmla="*/ 29 w 33"/>
                <a:gd name="T39" fmla="*/ 40 h 43"/>
                <a:gd name="T40" fmla="*/ 18 w 33"/>
                <a:gd name="T41" fmla="*/ 43 h 43"/>
                <a:gd name="T42" fmla="*/ 6 w 33"/>
                <a:gd name="T43" fmla="*/ 39 h 43"/>
                <a:gd name="T44" fmla="*/ 1 w 33"/>
                <a:gd name="T45" fmla="*/ 29 h 43"/>
                <a:gd name="T46" fmla="*/ 1 w 33"/>
                <a:gd name="T47" fmla="*/ 29 h 43"/>
                <a:gd name="T48" fmla="*/ 9 w 33"/>
                <a:gd name="T49" fmla="*/ 29 h 43"/>
                <a:gd name="T50" fmla="*/ 11 w 33"/>
                <a:gd name="T51" fmla="*/ 35 h 43"/>
                <a:gd name="T52" fmla="*/ 18 w 33"/>
                <a:gd name="T53" fmla="*/ 36 h 43"/>
                <a:gd name="T54" fmla="*/ 23 w 33"/>
                <a:gd name="T55" fmla="*/ 35 h 43"/>
                <a:gd name="T56" fmla="*/ 25 w 33"/>
                <a:gd name="T57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" h="43">
                  <a:moveTo>
                    <a:pt x="25" y="31"/>
                  </a:moveTo>
                  <a:cubicBezTo>
                    <a:pt x="25" y="30"/>
                    <a:pt x="24" y="28"/>
                    <a:pt x="23" y="27"/>
                  </a:cubicBezTo>
                  <a:cubicBezTo>
                    <a:pt x="22" y="26"/>
                    <a:pt x="20" y="25"/>
                    <a:pt x="17" y="25"/>
                  </a:cubicBezTo>
                  <a:cubicBezTo>
                    <a:pt x="12" y="23"/>
                    <a:pt x="8" y="21"/>
                    <a:pt x="6" y="19"/>
                  </a:cubicBezTo>
                  <a:cubicBezTo>
                    <a:pt x="3" y="17"/>
                    <a:pt x="2" y="15"/>
                    <a:pt x="2" y="11"/>
                  </a:cubicBezTo>
                  <a:cubicBezTo>
                    <a:pt x="2" y="8"/>
                    <a:pt x="3" y="5"/>
                    <a:pt x="6" y="3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2" y="0"/>
                    <a:pt x="26" y="1"/>
                    <a:pt x="29" y="3"/>
                  </a:cubicBezTo>
                  <a:cubicBezTo>
                    <a:pt x="32" y="6"/>
                    <a:pt x="33" y="9"/>
                    <a:pt x="33" y="12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1"/>
                    <a:pt x="24" y="9"/>
                    <a:pt x="23" y="8"/>
                  </a:cubicBezTo>
                  <a:cubicBezTo>
                    <a:pt x="21" y="7"/>
                    <a:pt x="20" y="6"/>
                    <a:pt x="17" y="6"/>
                  </a:cubicBezTo>
                  <a:cubicBezTo>
                    <a:pt x="15" y="6"/>
                    <a:pt x="13" y="6"/>
                    <a:pt x="12" y="7"/>
                  </a:cubicBezTo>
                  <a:cubicBezTo>
                    <a:pt x="11" y="8"/>
                    <a:pt x="10" y="10"/>
                    <a:pt x="10" y="11"/>
                  </a:cubicBezTo>
                  <a:cubicBezTo>
                    <a:pt x="10" y="13"/>
                    <a:pt x="11" y="14"/>
                    <a:pt x="12" y="15"/>
                  </a:cubicBezTo>
                  <a:cubicBezTo>
                    <a:pt x="13" y="16"/>
                    <a:pt x="16" y="17"/>
                    <a:pt x="19" y="18"/>
                  </a:cubicBezTo>
                  <a:cubicBezTo>
                    <a:pt x="24" y="19"/>
                    <a:pt x="27" y="21"/>
                    <a:pt x="30" y="23"/>
                  </a:cubicBezTo>
                  <a:cubicBezTo>
                    <a:pt x="32" y="25"/>
                    <a:pt x="33" y="28"/>
                    <a:pt x="33" y="31"/>
                  </a:cubicBezTo>
                  <a:cubicBezTo>
                    <a:pt x="33" y="35"/>
                    <a:pt x="32" y="38"/>
                    <a:pt x="29" y="40"/>
                  </a:cubicBezTo>
                  <a:cubicBezTo>
                    <a:pt x="26" y="42"/>
                    <a:pt x="22" y="43"/>
                    <a:pt x="18" y="43"/>
                  </a:cubicBezTo>
                  <a:cubicBezTo>
                    <a:pt x="13" y="43"/>
                    <a:pt x="9" y="42"/>
                    <a:pt x="6" y="39"/>
                  </a:cubicBezTo>
                  <a:cubicBezTo>
                    <a:pt x="2" y="37"/>
                    <a:pt x="0" y="34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2"/>
                    <a:pt x="10" y="34"/>
                    <a:pt x="11" y="35"/>
                  </a:cubicBezTo>
                  <a:cubicBezTo>
                    <a:pt x="13" y="36"/>
                    <a:pt x="15" y="36"/>
                    <a:pt x="18" y="36"/>
                  </a:cubicBezTo>
                  <a:cubicBezTo>
                    <a:pt x="20" y="36"/>
                    <a:pt x="22" y="36"/>
                    <a:pt x="23" y="35"/>
                  </a:cubicBezTo>
                  <a:cubicBezTo>
                    <a:pt x="24" y="34"/>
                    <a:pt x="25" y="33"/>
                    <a:pt x="25" y="31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2D54BA8E-95D7-452E-AACD-5C7A9D7470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3" y="656"/>
              <a:ext cx="52" cy="57"/>
            </a:xfrm>
            <a:custGeom>
              <a:avLst/>
              <a:gdLst>
                <a:gd name="T0" fmla="*/ 36 w 52"/>
                <a:gd name="T1" fmla="*/ 45 h 57"/>
                <a:gd name="T2" fmla="*/ 17 w 52"/>
                <a:gd name="T3" fmla="*/ 45 h 57"/>
                <a:gd name="T4" fmla="*/ 13 w 52"/>
                <a:gd name="T5" fmla="*/ 57 h 57"/>
                <a:gd name="T6" fmla="*/ 0 w 52"/>
                <a:gd name="T7" fmla="*/ 57 h 57"/>
                <a:gd name="T8" fmla="*/ 21 w 52"/>
                <a:gd name="T9" fmla="*/ 0 h 57"/>
                <a:gd name="T10" fmla="*/ 32 w 52"/>
                <a:gd name="T11" fmla="*/ 0 h 57"/>
                <a:gd name="T12" fmla="*/ 52 w 52"/>
                <a:gd name="T13" fmla="*/ 57 h 57"/>
                <a:gd name="T14" fmla="*/ 40 w 52"/>
                <a:gd name="T15" fmla="*/ 57 h 57"/>
                <a:gd name="T16" fmla="*/ 36 w 52"/>
                <a:gd name="T17" fmla="*/ 45 h 57"/>
                <a:gd name="T18" fmla="*/ 19 w 52"/>
                <a:gd name="T19" fmla="*/ 37 h 57"/>
                <a:gd name="T20" fmla="*/ 33 w 52"/>
                <a:gd name="T21" fmla="*/ 37 h 57"/>
                <a:gd name="T22" fmla="*/ 26 w 52"/>
                <a:gd name="T23" fmla="*/ 13 h 57"/>
                <a:gd name="T24" fmla="*/ 26 w 52"/>
                <a:gd name="T25" fmla="*/ 13 h 57"/>
                <a:gd name="T26" fmla="*/ 19 w 52"/>
                <a:gd name="T27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57">
                  <a:moveTo>
                    <a:pt x="36" y="45"/>
                  </a:moveTo>
                  <a:lnTo>
                    <a:pt x="17" y="45"/>
                  </a:lnTo>
                  <a:lnTo>
                    <a:pt x="13" y="57"/>
                  </a:lnTo>
                  <a:lnTo>
                    <a:pt x="0" y="57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2" y="57"/>
                  </a:lnTo>
                  <a:lnTo>
                    <a:pt x="40" y="57"/>
                  </a:lnTo>
                  <a:lnTo>
                    <a:pt x="36" y="45"/>
                  </a:lnTo>
                  <a:close/>
                  <a:moveTo>
                    <a:pt x="19" y="37"/>
                  </a:moveTo>
                  <a:lnTo>
                    <a:pt x="33" y="37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19" y="3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BB2D63A2-4E53-4D3A-8581-67325F225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" y="656"/>
              <a:ext cx="39" cy="57"/>
            </a:xfrm>
            <a:custGeom>
              <a:avLst/>
              <a:gdLst>
                <a:gd name="T0" fmla="*/ 35 w 39"/>
                <a:gd name="T1" fmla="*/ 34 h 57"/>
                <a:gd name="T2" fmla="*/ 11 w 39"/>
                <a:gd name="T3" fmla="*/ 34 h 57"/>
                <a:gd name="T4" fmla="*/ 11 w 39"/>
                <a:gd name="T5" fmla="*/ 57 h 57"/>
                <a:gd name="T6" fmla="*/ 0 w 39"/>
                <a:gd name="T7" fmla="*/ 57 h 57"/>
                <a:gd name="T8" fmla="*/ 0 w 39"/>
                <a:gd name="T9" fmla="*/ 0 h 57"/>
                <a:gd name="T10" fmla="*/ 39 w 39"/>
                <a:gd name="T11" fmla="*/ 0 h 57"/>
                <a:gd name="T12" fmla="*/ 39 w 39"/>
                <a:gd name="T13" fmla="*/ 9 h 57"/>
                <a:gd name="T14" fmla="*/ 11 w 39"/>
                <a:gd name="T15" fmla="*/ 9 h 57"/>
                <a:gd name="T16" fmla="*/ 11 w 39"/>
                <a:gd name="T17" fmla="*/ 24 h 57"/>
                <a:gd name="T18" fmla="*/ 35 w 39"/>
                <a:gd name="T19" fmla="*/ 24 h 57"/>
                <a:gd name="T20" fmla="*/ 35 w 39"/>
                <a:gd name="T21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57">
                  <a:moveTo>
                    <a:pt x="35" y="34"/>
                  </a:moveTo>
                  <a:lnTo>
                    <a:pt x="11" y="34"/>
                  </a:lnTo>
                  <a:lnTo>
                    <a:pt x="11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1" y="9"/>
                  </a:lnTo>
                  <a:lnTo>
                    <a:pt x="11" y="24"/>
                  </a:lnTo>
                  <a:lnTo>
                    <a:pt x="35" y="24"/>
                  </a:lnTo>
                  <a:lnTo>
                    <a:pt x="35" y="34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705770B8-D731-4131-9897-15F50D06D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2" y="656"/>
              <a:ext cx="39" cy="57"/>
            </a:xfrm>
            <a:custGeom>
              <a:avLst/>
              <a:gdLst>
                <a:gd name="T0" fmla="*/ 35 w 39"/>
                <a:gd name="T1" fmla="*/ 33 h 57"/>
                <a:gd name="T2" fmla="*/ 12 w 39"/>
                <a:gd name="T3" fmla="*/ 33 h 57"/>
                <a:gd name="T4" fmla="*/ 12 w 39"/>
                <a:gd name="T5" fmla="*/ 49 h 57"/>
                <a:gd name="T6" fmla="*/ 39 w 39"/>
                <a:gd name="T7" fmla="*/ 49 h 57"/>
                <a:gd name="T8" fmla="*/ 39 w 39"/>
                <a:gd name="T9" fmla="*/ 57 h 57"/>
                <a:gd name="T10" fmla="*/ 0 w 39"/>
                <a:gd name="T11" fmla="*/ 57 h 57"/>
                <a:gd name="T12" fmla="*/ 0 w 39"/>
                <a:gd name="T13" fmla="*/ 0 h 57"/>
                <a:gd name="T14" fmla="*/ 39 w 39"/>
                <a:gd name="T15" fmla="*/ 0 h 57"/>
                <a:gd name="T16" fmla="*/ 39 w 39"/>
                <a:gd name="T17" fmla="*/ 9 h 57"/>
                <a:gd name="T18" fmla="*/ 12 w 39"/>
                <a:gd name="T19" fmla="*/ 9 h 57"/>
                <a:gd name="T20" fmla="*/ 12 w 39"/>
                <a:gd name="T21" fmla="*/ 23 h 57"/>
                <a:gd name="T22" fmla="*/ 35 w 39"/>
                <a:gd name="T23" fmla="*/ 23 h 57"/>
                <a:gd name="T24" fmla="*/ 35 w 39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57">
                  <a:moveTo>
                    <a:pt x="35" y="33"/>
                  </a:moveTo>
                  <a:lnTo>
                    <a:pt x="12" y="33"/>
                  </a:lnTo>
                  <a:lnTo>
                    <a:pt x="12" y="49"/>
                  </a:lnTo>
                  <a:lnTo>
                    <a:pt x="39" y="49"/>
                  </a:lnTo>
                  <a:lnTo>
                    <a:pt x="39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2" y="9"/>
                  </a:lnTo>
                  <a:lnTo>
                    <a:pt x="12" y="23"/>
                  </a:lnTo>
                  <a:lnTo>
                    <a:pt x="35" y="23"/>
                  </a:lnTo>
                  <a:lnTo>
                    <a:pt x="35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748A8341-39F8-4E6E-881A-B7DFE78BD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8" y="656"/>
              <a:ext cx="45" cy="57"/>
            </a:xfrm>
            <a:custGeom>
              <a:avLst/>
              <a:gdLst>
                <a:gd name="T0" fmla="*/ 45 w 45"/>
                <a:gd name="T1" fmla="*/ 9 h 57"/>
                <a:gd name="T2" fmla="*/ 29 w 45"/>
                <a:gd name="T3" fmla="*/ 9 h 57"/>
                <a:gd name="T4" fmla="*/ 29 w 45"/>
                <a:gd name="T5" fmla="*/ 57 h 57"/>
                <a:gd name="T6" fmla="*/ 16 w 45"/>
                <a:gd name="T7" fmla="*/ 57 h 57"/>
                <a:gd name="T8" fmla="*/ 16 w 45"/>
                <a:gd name="T9" fmla="*/ 9 h 57"/>
                <a:gd name="T10" fmla="*/ 0 w 45"/>
                <a:gd name="T11" fmla="*/ 9 h 57"/>
                <a:gd name="T12" fmla="*/ 0 w 45"/>
                <a:gd name="T13" fmla="*/ 0 h 57"/>
                <a:gd name="T14" fmla="*/ 45 w 45"/>
                <a:gd name="T15" fmla="*/ 0 h 57"/>
                <a:gd name="T16" fmla="*/ 45 w 45"/>
                <a:gd name="T17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57">
                  <a:moveTo>
                    <a:pt x="45" y="9"/>
                  </a:moveTo>
                  <a:lnTo>
                    <a:pt x="29" y="9"/>
                  </a:lnTo>
                  <a:lnTo>
                    <a:pt x="29" y="57"/>
                  </a:lnTo>
                  <a:lnTo>
                    <a:pt x="16" y="57"/>
                  </a:lnTo>
                  <a:lnTo>
                    <a:pt x="16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8C794541-F865-4BE1-859A-93A776BC7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" y="656"/>
              <a:ext cx="50" cy="57"/>
            </a:xfrm>
            <a:custGeom>
              <a:avLst/>
              <a:gdLst>
                <a:gd name="T0" fmla="*/ 26 w 50"/>
                <a:gd name="T1" fmla="*/ 27 h 57"/>
                <a:gd name="T2" fmla="*/ 26 w 50"/>
                <a:gd name="T3" fmla="*/ 27 h 57"/>
                <a:gd name="T4" fmla="*/ 38 w 50"/>
                <a:gd name="T5" fmla="*/ 0 h 57"/>
                <a:gd name="T6" fmla="*/ 50 w 50"/>
                <a:gd name="T7" fmla="*/ 0 h 57"/>
                <a:gd name="T8" fmla="*/ 31 w 50"/>
                <a:gd name="T9" fmla="*/ 37 h 57"/>
                <a:gd name="T10" fmla="*/ 31 w 50"/>
                <a:gd name="T11" fmla="*/ 57 h 57"/>
                <a:gd name="T12" fmla="*/ 20 w 50"/>
                <a:gd name="T13" fmla="*/ 57 h 57"/>
                <a:gd name="T14" fmla="*/ 20 w 50"/>
                <a:gd name="T15" fmla="*/ 37 h 57"/>
                <a:gd name="T16" fmla="*/ 0 w 50"/>
                <a:gd name="T17" fmla="*/ 0 h 57"/>
                <a:gd name="T18" fmla="*/ 14 w 50"/>
                <a:gd name="T19" fmla="*/ 0 h 57"/>
                <a:gd name="T20" fmla="*/ 26 w 50"/>
                <a:gd name="T21" fmla="*/ 2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57">
                  <a:moveTo>
                    <a:pt x="26" y="27"/>
                  </a:moveTo>
                  <a:lnTo>
                    <a:pt x="26" y="27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31" y="37"/>
                  </a:lnTo>
                  <a:lnTo>
                    <a:pt x="31" y="57"/>
                  </a:lnTo>
                  <a:lnTo>
                    <a:pt x="20" y="57"/>
                  </a:lnTo>
                  <a:lnTo>
                    <a:pt x="20" y="37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2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5ACB9532-31CA-4DFC-958E-A7B54F78C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0" y="656"/>
              <a:ext cx="39" cy="57"/>
            </a:xfrm>
            <a:custGeom>
              <a:avLst/>
              <a:gdLst>
                <a:gd name="T0" fmla="*/ 35 w 39"/>
                <a:gd name="T1" fmla="*/ 33 h 57"/>
                <a:gd name="T2" fmla="*/ 11 w 39"/>
                <a:gd name="T3" fmla="*/ 33 h 57"/>
                <a:gd name="T4" fmla="*/ 11 w 39"/>
                <a:gd name="T5" fmla="*/ 49 h 57"/>
                <a:gd name="T6" fmla="*/ 39 w 39"/>
                <a:gd name="T7" fmla="*/ 49 h 57"/>
                <a:gd name="T8" fmla="*/ 39 w 39"/>
                <a:gd name="T9" fmla="*/ 57 h 57"/>
                <a:gd name="T10" fmla="*/ 0 w 39"/>
                <a:gd name="T11" fmla="*/ 57 h 57"/>
                <a:gd name="T12" fmla="*/ 0 w 39"/>
                <a:gd name="T13" fmla="*/ 0 h 57"/>
                <a:gd name="T14" fmla="*/ 39 w 39"/>
                <a:gd name="T15" fmla="*/ 0 h 57"/>
                <a:gd name="T16" fmla="*/ 39 w 39"/>
                <a:gd name="T17" fmla="*/ 9 h 57"/>
                <a:gd name="T18" fmla="*/ 11 w 39"/>
                <a:gd name="T19" fmla="*/ 9 h 57"/>
                <a:gd name="T20" fmla="*/ 11 w 39"/>
                <a:gd name="T21" fmla="*/ 23 h 57"/>
                <a:gd name="T22" fmla="*/ 35 w 39"/>
                <a:gd name="T23" fmla="*/ 23 h 57"/>
                <a:gd name="T24" fmla="*/ 35 w 39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57">
                  <a:moveTo>
                    <a:pt x="35" y="33"/>
                  </a:moveTo>
                  <a:lnTo>
                    <a:pt x="11" y="33"/>
                  </a:lnTo>
                  <a:lnTo>
                    <a:pt x="11" y="49"/>
                  </a:lnTo>
                  <a:lnTo>
                    <a:pt x="39" y="49"/>
                  </a:lnTo>
                  <a:lnTo>
                    <a:pt x="39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1" y="9"/>
                  </a:lnTo>
                  <a:lnTo>
                    <a:pt x="11" y="23"/>
                  </a:lnTo>
                  <a:lnTo>
                    <a:pt x="35" y="23"/>
                  </a:lnTo>
                  <a:lnTo>
                    <a:pt x="35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4A5C8FBF-B9AD-4ABF-BD0E-966799AAA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" y="656"/>
              <a:ext cx="50" cy="57"/>
            </a:xfrm>
            <a:custGeom>
              <a:avLst/>
              <a:gdLst>
                <a:gd name="T0" fmla="*/ 24 w 50"/>
                <a:gd name="T1" fmla="*/ 20 h 57"/>
                <a:gd name="T2" fmla="*/ 35 w 50"/>
                <a:gd name="T3" fmla="*/ 0 h 57"/>
                <a:gd name="T4" fmla="*/ 48 w 50"/>
                <a:gd name="T5" fmla="*/ 0 h 57"/>
                <a:gd name="T6" fmla="*/ 31 w 50"/>
                <a:gd name="T7" fmla="*/ 28 h 57"/>
                <a:gd name="T8" fmla="*/ 50 w 50"/>
                <a:gd name="T9" fmla="*/ 57 h 57"/>
                <a:gd name="T10" fmla="*/ 35 w 50"/>
                <a:gd name="T11" fmla="*/ 57 h 57"/>
                <a:gd name="T12" fmla="*/ 24 w 50"/>
                <a:gd name="T13" fmla="*/ 37 h 57"/>
                <a:gd name="T14" fmla="*/ 13 w 50"/>
                <a:gd name="T15" fmla="*/ 57 h 57"/>
                <a:gd name="T16" fmla="*/ 0 w 50"/>
                <a:gd name="T17" fmla="*/ 57 h 57"/>
                <a:gd name="T18" fmla="*/ 17 w 50"/>
                <a:gd name="T19" fmla="*/ 28 h 57"/>
                <a:gd name="T20" fmla="*/ 1 w 50"/>
                <a:gd name="T21" fmla="*/ 0 h 57"/>
                <a:gd name="T22" fmla="*/ 13 w 50"/>
                <a:gd name="T23" fmla="*/ 0 h 57"/>
                <a:gd name="T24" fmla="*/ 24 w 50"/>
                <a:gd name="T25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57">
                  <a:moveTo>
                    <a:pt x="24" y="20"/>
                  </a:moveTo>
                  <a:lnTo>
                    <a:pt x="35" y="0"/>
                  </a:lnTo>
                  <a:lnTo>
                    <a:pt x="48" y="0"/>
                  </a:lnTo>
                  <a:lnTo>
                    <a:pt x="31" y="28"/>
                  </a:lnTo>
                  <a:lnTo>
                    <a:pt x="50" y="57"/>
                  </a:lnTo>
                  <a:lnTo>
                    <a:pt x="35" y="57"/>
                  </a:lnTo>
                  <a:lnTo>
                    <a:pt x="24" y="37"/>
                  </a:lnTo>
                  <a:lnTo>
                    <a:pt x="13" y="57"/>
                  </a:lnTo>
                  <a:lnTo>
                    <a:pt x="0" y="57"/>
                  </a:lnTo>
                  <a:lnTo>
                    <a:pt x="17" y="28"/>
                  </a:lnTo>
                  <a:lnTo>
                    <a:pt x="1" y="0"/>
                  </a:lnTo>
                  <a:lnTo>
                    <a:pt x="13" y="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818A595F-C335-4ECA-B219-92E9E7D3EF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3" y="656"/>
              <a:ext cx="45" cy="57"/>
            </a:xfrm>
            <a:custGeom>
              <a:avLst/>
              <a:gdLst>
                <a:gd name="T0" fmla="*/ 9 w 33"/>
                <a:gd name="T1" fmla="*/ 27 h 42"/>
                <a:gd name="T2" fmla="*/ 9 w 33"/>
                <a:gd name="T3" fmla="*/ 42 h 42"/>
                <a:gd name="T4" fmla="*/ 0 w 33"/>
                <a:gd name="T5" fmla="*/ 42 h 42"/>
                <a:gd name="T6" fmla="*/ 0 w 33"/>
                <a:gd name="T7" fmla="*/ 0 h 42"/>
                <a:gd name="T8" fmla="*/ 17 w 33"/>
                <a:gd name="T9" fmla="*/ 0 h 42"/>
                <a:gd name="T10" fmla="*/ 28 w 33"/>
                <a:gd name="T11" fmla="*/ 4 h 42"/>
                <a:gd name="T12" fmla="*/ 33 w 33"/>
                <a:gd name="T13" fmla="*/ 14 h 42"/>
                <a:gd name="T14" fmla="*/ 28 w 33"/>
                <a:gd name="T15" fmla="*/ 23 h 42"/>
                <a:gd name="T16" fmla="*/ 17 w 33"/>
                <a:gd name="T17" fmla="*/ 27 h 42"/>
                <a:gd name="T18" fmla="*/ 9 w 33"/>
                <a:gd name="T19" fmla="*/ 27 h 42"/>
                <a:gd name="T20" fmla="*/ 9 w 33"/>
                <a:gd name="T21" fmla="*/ 20 h 42"/>
                <a:gd name="T22" fmla="*/ 17 w 33"/>
                <a:gd name="T23" fmla="*/ 20 h 42"/>
                <a:gd name="T24" fmla="*/ 22 w 33"/>
                <a:gd name="T25" fmla="*/ 19 h 42"/>
                <a:gd name="T26" fmla="*/ 24 w 33"/>
                <a:gd name="T27" fmla="*/ 14 h 42"/>
                <a:gd name="T28" fmla="*/ 22 w 33"/>
                <a:gd name="T29" fmla="*/ 9 h 42"/>
                <a:gd name="T30" fmla="*/ 17 w 33"/>
                <a:gd name="T31" fmla="*/ 7 h 42"/>
                <a:gd name="T32" fmla="*/ 9 w 33"/>
                <a:gd name="T33" fmla="*/ 7 h 42"/>
                <a:gd name="T34" fmla="*/ 9 w 33"/>
                <a:gd name="T35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42">
                  <a:moveTo>
                    <a:pt x="9" y="27"/>
                  </a:moveTo>
                  <a:cubicBezTo>
                    <a:pt x="9" y="42"/>
                    <a:pt x="9" y="42"/>
                    <a:pt x="9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2" y="0"/>
                    <a:pt x="26" y="1"/>
                    <a:pt x="28" y="4"/>
                  </a:cubicBezTo>
                  <a:cubicBezTo>
                    <a:pt x="31" y="6"/>
                    <a:pt x="33" y="10"/>
                    <a:pt x="33" y="14"/>
                  </a:cubicBezTo>
                  <a:cubicBezTo>
                    <a:pt x="33" y="18"/>
                    <a:pt x="31" y="21"/>
                    <a:pt x="28" y="23"/>
                  </a:cubicBezTo>
                  <a:cubicBezTo>
                    <a:pt x="26" y="26"/>
                    <a:pt x="22" y="27"/>
                    <a:pt x="17" y="27"/>
                  </a:cubicBezTo>
                  <a:lnTo>
                    <a:pt x="9" y="27"/>
                  </a:lnTo>
                  <a:close/>
                  <a:moveTo>
                    <a:pt x="9" y="20"/>
                  </a:moveTo>
                  <a:cubicBezTo>
                    <a:pt x="17" y="20"/>
                    <a:pt x="17" y="20"/>
                    <a:pt x="17" y="20"/>
                  </a:cubicBezTo>
                  <a:cubicBezTo>
                    <a:pt x="19" y="20"/>
                    <a:pt x="21" y="20"/>
                    <a:pt x="22" y="19"/>
                  </a:cubicBezTo>
                  <a:cubicBezTo>
                    <a:pt x="24" y="17"/>
                    <a:pt x="24" y="16"/>
                    <a:pt x="24" y="14"/>
                  </a:cubicBezTo>
                  <a:cubicBezTo>
                    <a:pt x="24" y="12"/>
                    <a:pt x="24" y="10"/>
                    <a:pt x="22" y="9"/>
                  </a:cubicBezTo>
                  <a:cubicBezTo>
                    <a:pt x="21" y="7"/>
                    <a:pt x="19" y="7"/>
                    <a:pt x="17" y="7"/>
                  </a:cubicBezTo>
                  <a:cubicBezTo>
                    <a:pt x="9" y="7"/>
                    <a:pt x="9" y="7"/>
                    <a:pt x="9" y="7"/>
                  </a:cubicBezTo>
                  <a:lnTo>
                    <a:pt x="9" y="20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28">
              <a:extLst>
                <a:ext uri="{FF2B5EF4-FFF2-40B4-BE49-F238E27FC236}">
                  <a16:creationId xmlns:a16="http://schemas.microsoft.com/office/drawing/2014/main" id="{AEB8DC72-45E7-4429-9951-87B5EB60B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" y="656"/>
              <a:ext cx="39" cy="57"/>
            </a:xfrm>
            <a:custGeom>
              <a:avLst/>
              <a:gdLst>
                <a:gd name="T0" fmla="*/ 35 w 39"/>
                <a:gd name="T1" fmla="*/ 33 h 57"/>
                <a:gd name="T2" fmla="*/ 10 w 39"/>
                <a:gd name="T3" fmla="*/ 33 h 57"/>
                <a:gd name="T4" fmla="*/ 10 w 39"/>
                <a:gd name="T5" fmla="*/ 49 h 57"/>
                <a:gd name="T6" fmla="*/ 39 w 39"/>
                <a:gd name="T7" fmla="*/ 49 h 57"/>
                <a:gd name="T8" fmla="*/ 39 w 39"/>
                <a:gd name="T9" fmla="*/ 57 h 57"/>
                <a:gd name="T10" fmla="*/ 0 w 39"/>
                <a:gd name="T11" fmla="*/ 57 h 57"/>
                <a:gd name="T12" fmla="*/ 0 w 39"/>
                <a:gd name="T13" fmla="*/ 0 h 57"/>
                <a:gd name="T14" fmla="*/ 39 w 39"/>
                <a:gd name="T15" fmla="*/ 0 h 57"/>
                <a:gd name="T16" fmla="*/ 39 w 39"/>
                <a:gd name="T17" fmla="*/ 9 h 57"/>
                <a:gd name="T18" fmla="*/ 10 w 39"/>
                <a:gd name="T19" fmla="*/ 9 h 57"/>
                <a:gd name="T20" fmla="*/ 10 w 39"/>
                <a:gd name="T21" fmla="*/ 23 h 57"/>
                <a:gd name="T22" fmla="*/ 35 w 39"/>
                <a:gd name="T23" fmla="*/ 23 h 57"/>
                <a:gd name="T24" fmla="*/ 35 w 39"/>
                <a:gd name="T2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57">
                  <a:moveTo>
                    <a:pt x="35" y="33"/>
                  </a:moveTo>
                  <a:lnTo>
                    <a:pt x="10" y="33"/>
                  </a:lnTo>
                  <a:lnTo>
                    <a:pt x="10" y="49"/>
                  </a:lnTo>
                  <a:lnTo>
                    <a:pt x="39" y="49"/>
                  </a:lnTo>
                  <a:lnTo>
                    <a:pt x="39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"/>
                  </a:lnTo>
                  <a:lnTo>
                    <a:pt x="10" y="9"/>
                  </a:lnTo>
                  <a:lnTo>
                    <a:pt x="10" y="23"/>
                  </a:lnTo>
                  <a:lnTo>
                    <a:pt x="35" y="23"/>
                  </a:lnTo>
                  <a:lnTo>
                    <a:pt x="35" y="33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81DF4954-38C0-45F1-B235-D189BBC1F7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99" y="656"/>
              <a:ext cx="46" cy="57"/>
            </a:xfrm>
            <a:custGeom>
              <a:avLst/>
              <a:gdLst>
                <a:gd name="T0" fmla="*/ 9 w 34"/>
                <a:gd name="T1" fmla="*/ 25 h 42"/>
                <a:gd name="T2" fmla="*/ 9 w 34"/>
                <a:gd name="T3" fmla="*/ 42 h 42"/>
                <a:gd name="T4" fmla="*/ 0 w 34"/>
                <a:gd name="T5" fmla="*/ 42 h 42"/>
                <a:gd name="T6" fmla="*/ 0 w 34"/>
                <a:gd name="T7" fmla="*/ 0 h 42"/>
                <a:gd name="T8" fmla="*/ 16 w 34"/>
                <a:gd name="T9" fmla="*/ 0 h 42"/>
                <a:gd name="T10" fmla="*/ 27 w 34"/>
                <a:gd name="T11" fmla="*/ 3 h 42"/>
                <a:gd name="T12" fmla="*/ 31 w 34"/>
                <a:gd name="T13" fmla="*/ 13 h 42"/>
                <a:gd name="T14" fmla="*/ 30 w 34"/>
                <a:gd name="T15" fmla="*/ 18 h 42"/>
                <a:gd name="T16" fmla="*/ 25 w 34"/>
                <a:gd name="T17" fmla="*/ 22 h 42"/>
                <a:gd name="T18" fmla="*/ 30 w 34"/>
                <a:gd name="T19" fmla="*/ 26 h 42"/>
                <a:gd name="T20" fmla="*/ 32 w 34"/>
                <a:gd name="T21" fmla="*/ 32 h 42"/>
                <a:gd name="T22" fmla="*/ 32 w 34"/>
                <a:gd name="T23" fmla="*/ 35 h 42"/>
                <a:gd name="T24" fmla="*/ 32 w 34"/>
                <a:gd name="T25" fmla="*/ 39 h 42"/>
                <a:gd name="T26" fmla="*/ 34 w 34"/>
                <a:gd name="T27" fmla="*/ 42 h 42"/>
                <a:gd name="T28" fmla="*/ 34 w 34"/>
                <a:gd name="T29" fmla="*/ 42 h 42"/>
                <a:gd name="T30" fmla="*/ 25 w 34"/>
                <a:gd name="T31" fmla="*/ 42 h 42"/>
                <a:gd name="T32" fmla="*/ 23 w 34"/>
                <a:gd name="T33" fmla="*/ 39 h 42"/>
                <a:gd name="T34" fmla="*/ 23 w 34"/>
                <a:gd name="T35" fmla="*/ 35 h 42"/>
                <a:gd name="T36" fmla="*/ 23 w 34"/>
                <a:gd name="T37" fmla="*/ 32 h 42"/>
                <a:gd name="T38" fmla="*/ 21 w 34"/>
                <a:gd name="T39" fmla="*/ 27 h 42"/>
                <a:gd name="T40" fmla="*/ 17 w 34"/>
                <a:gd name="T41" fmla="*/ 25 h 42"/>
                <a:gd name="T42" fmla="*/ 9 w 34"/>
                <a:gd name="T43" fmla="*/ 25 h 42"/>
                <a:gd name="T44" fmla="*/ 9 w 34"/>
                <a:gd name="T45" fmla="*/ 19 h 42"/>
                <a:gd name="T46" fmla="*/ 16 w 34"/>
                <a:gd name="T47" fmla="*/ 19 h 42"/>
                <a:gd name="T48" fmla="*/ 21 w 34"/>
                <a:gd name="T49" fmla="*/ 17 h 42"/>
                <a:gd name="T50" fmla="*/ 23 w 34"/>
                <a:gd name="T51" fmla="*/ 13 h 42"/>
                <a:gd name="T52" fmla="*/ 21 w 34"/>
                <a:gd name="T53" fmla="*/ 8 h 42"/>
                <a:gd name="T54" fmla="*/ 16 w 34"/>
                <a:gd name="T55" fmla="*/ 7 h 42"/>
                <a:gd name="T56" fmla="*/ 9 w 34"/>
                <a:gd name="T57" fmla="*/ 7 h 42"/>
                <a:gd name="T58" fmla="*/ 9 w 34"/>
                <a:gd name="T59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42">
                  <a:moveTo>
                    <a:pt x="9" y="25"/>
                  </a:moveTo>
                  <a:cubicBezTo>
                    <a:pt x="9" y="42"/>
                    <a:pt x="9" y="42"/>
                    <a:pt x="9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1" y="0"/>
                    <a:pt x="25" y="1"/>
                    <a:pt x="27" y="3"/>
                  </a:cubicBezTo>
                  <a:cubicBezTo>
                    <a:pt x="30" y="6"/>
                    <a:pt x="31" y="9"/>
                    <a:pt x="31" y="13"/>
                  </a:cubicBezTo>
                  <a:cubicBezTo>
                    <a:pt x="31" y="15"/>
                    <a:pt x="31" y="17"/>
                    <a:pt x="30" y="18"/>
                  </a:cubicBezTo>
                  <a:cubicBezTo>
                    <a:pt x="28" y="20"/>
                    <a:pt x="27" y="21"/>
                    <a:pt x="25" y="22"/>
                  </a:cubicBezTo>
                  <a:cubicBezTo>
                    <a:pt x="27" y="23"/>
                    <a:pt x="29" y="24"/>
                    <a:pt x="30" y="26"/>
                  </a:cubicBezTo>
                  <a:cubicBezTo>
                    <a:pt x="31" y="27"/>
                    <a:pt x="32" y="30"/>
                    <a:pt x="32" y="32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6"/>
                    <a:pt x="32" y="38"/>
                    <a:pt x="32" y="39"/>
                  </a:cubicBezTo>
                  <a:cubicBezTo>
                    <a:pt x="32" y="40"/>
                    <a:pt x="33" y="41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4" y="42"/>
                    <a:pt x="24" y="41"/>
                    <a:pt x="23" y="39"/>
                  </a:cubicBezTo>
                  <a:cubicBezTo>
                    <a:pt x="23" y="38"/>
                    <a:pt x="23" y="36"/>
                    <a:pt x="23" y="35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0"/>
                    <a:pt x="23" y="28"/>
                    <a:pt x="21" y="27"/>
                  </a:cubicBezTo>
                  <a:cubicBezTo>
                    <a:pt x="20" y="26"/>
                    <a:pt x="19" y="25"/>
                    <a:pt x="17" y="25"/>
                  </a:cubicBezTo>
                  <a:lnTo>
                    <a:pt x="9" y="25"/>
                  </a:lnTo>
                  <a:close/>
                  <a:moveTo>
                    <a:pt x="9" y="19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18" y="19"/>
                    <a:pt x="20" y="18"/>
                    <a:pt x="21" y="17"/>
                  </a:cubicBezTo>
                  <a:cubicBezTo>
                    <a:pt x="22" y="16"/>
                    <a:pt x="23" y="15"/>
                    <a:pt x="23" y="13"/>
                  </a:cubicBezTo>
                  <a:cubicBezTo>
                    <a:pt x="23" y="11"/>
                    <a:pt x="22" y="10"/>
                    <a:pt x="21" y="8"/>
                  </a:cubicBezTo>
                  <a:cubicBezTo>
                    <a:pt x="20" y="7"/>
                    <a:pt x="18" y="7"/>
                    <a:pt x="16" y="7"/>
                  </a:cubicBezTo>
                  <a:cubicBezTo>
                    <a:pt x="9" y="7"/>
                    <a:pt x="9" y="7"/>
                    <a:pt x="9" y="7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4FE2AF03-1A79-4C7F-8975-DEDB46C80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9" y="656"/>
              <a:ext cx="45" cy="57"/>
            </a:xfrm>
            <a:custGeom>
              <a:avLst/>
              <a:gdLst>
                <a:gd name="T0" fmla="*/ 45 w 45"/>
                <a:gd name="T1" fmla="*/ 9 h 57"/>
                <a:gd name="T2" fmla="*/ 28 w 45"/>
                <a:gd name="T3" fmla="*/ 9 h 57"/>
                <a:gd name="T4" fmla="*/ 28 w 45"/>
                <a:gd name="T5" fmla="*/ 57 h 57"/>
                <a:gd name="T6" fmla="*/ 16 w 45"/>
                <a:gd name="T7" fmla="*/ 57 h 57"/>
                <a:gd name="T8" fmla="*/ 16 w 45"/>
                <a:gd name="T9" fmla="*/ 9 h 57"/>
                <a:gd name="T10" fmla="*/ 0 w 45"/>
                <a:gd name="T11" fmla="*/ 9 h 57"/>
                <a:gd name="T12" fmla="*/ 0 w 45"/>
                <a:gd name="T13" fmla="*/ 0 h 57"/>
                <a:gd name="T14" fmla="*/ 45 w 45"/>
                <a:gd name="T15" fmla="*/ 0 h 57"/>
                <a:gd name="T16" fmla="*/ 45 w 45"/>
                <a:gd name="T17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57">
                  <a:moveTo>
                    <a:pt x="45" y="9"/>
                  </a:moveTo>
                  <a:lnTo>
                    <a:pt x="28" y="9"/>
                  </a:lnTo>
                  <a:lnTo>
                    <a:pt x="28" y="57"/>
                  </a:lnTo>
                  <a:lnTo>
                    <a:pt x="16" y="57"/>
                  </a:lnTo>
                  <a:lnTo>
                    <a:pt x="16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B1D84E36-ED7B-4234-B3E2-60429339A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" y="656"/>
              <a:ext cx="43" cy="58"/>
            </a:xfrm>
            <a:custGeom>
              <a:avLst/>
              <a:gdLst>
                <a:gd name="T0" fmla="*/ 24 w 32"/>
                <a:gd name="T1" fmla="*/ 31 h 43"/>
                <a:gd name="T2" fmla="*/ 22 w 32"/>
                <a:gd name="T3" fmla="*/ 27 h 43"/>
                <a:gd name="T4" fmla="*/ 16 w 32"/>
                <a:gd name="T5" fmla="*/ 25 h 43"/>
                <a:gd name="T6" fmla="*/ 5 w 32"/>
                <a:gd name="T7" fmla="*/ 19 h 43"/>
                <a:gd name="T8" fmla="*/ 1 w 32"/>
                <a:gd name="T9" fmla="*/ 11 h 43"/>
                <a:gd name="T10" fmla="*/ 5 w 32"/>
                <a:gd name="T11" fmla="*/ 3 h 43"/>
                <a:gd name="T12" fmla="*/ 17 w 32"/>
                <a:gd name="T13" fmla="*/ 0 h 43"/>
                <a:gd name="T14" fmla="*/ 28 w 32"/>
                <a:gd name="T15" fmla="*/ 3 h 43"/>
                <a:gd name="T16" fmla="*/ 32 w 32"/>
                <a:gd name="T17" fmla="*/ 12 h 43"/>
                <a:gd name="T18" fmla="*/ 32 w 32"/>
                <a:gd name="T19" fmla="*/ 13 h 43"/>
                <a:gd name="T20" fmla="*/ 24 w 32"/>
                <a:gd name="T21" fmla="*/ 13 h 43"/>
                <a:gd name="T22" fmla="*/ 22 w 32"/>
                <a:gd name="T23" fmla="*/ 8 h 43"/>
                <a:gd name="T24" fmla="*/ 16 w 32"/>
                <a:gd name="T25" fmla="*/ 6 h 43"/>
                <a:gd name="T26" fmla="*/ 11 w 32"/>
                <a:gd name="T27" fmla="*/ 7 h 43"/>
                <a:gd name="T28" fmla="*/ 9 w 32"/>
                <a:gd name="T29" fmla="*/ 11 h 43"/>
                <a:gd name="T30" fmla="*/ 11 w 32"/>
                <a:gd name="T31" fmla="*/ 15 h 43"/>
                <a:gd name="T32" fmla="*/ 18 w 32"/>
                <a:gd name="T33" fmla="*/ 18 h 43"/>
                <a:gd name="T34" fmla="*/ 29 w 32"/>
                <a:gd name="T35" fmla="*/ 23 h 43"/>
                <a:gd name="T36" fmla="*/ 32 w 32"/>
                <a:gd name="T37" fmla="*/ 31 h 43"/>
                <a:gd name="T38" fmla="*/ 28 w 32"/>
                <a:gd name="T39" fmla="*/ 40 h 43"/>
                <a:gd name="T40" fmla="*/ 17 w 32"/>
                <a:gd name="T41" fmla="*/ 43 h 43"/>
                <a:gd name="T42" fmla="*/ 5 w 32"/>
                <a:gd name="T43" fmla="*/ 39 h 43"/>
                <a:gd name="T44" fmla="*/ 0 w 32"/>
                <a:gd name="T45" fmla="*/ 29 h 43"/>
                <a:gd name="T46" fmla="*/ 0 w 32"/>
                <a:gd name="T47" fmla="*/ 29 h 43"/>
                <a:gd name="T48" fmla="*/ 8 w 32"/>
                <a:gd name="T49" fmla="*/ 29 h 43"/>
                <a:gd name="T50" fmla="*/ 10 w 32"/>
                <a:gd name="T51" fmla="*/ 35 h 43"/>
                <a:gd name="T52" fmla="*/ 17 w 32"/>
                <a:gd name="T53" fmla="*/ 36 h 43"/>
                <a:gd name="T54" fmla="*/ 22 w 32"/>
                <a:gd name="T55" fmla="*/ 35 h 43"/>
                <a:gd name="T56" fmla="*/ 24 w 32"/>
                <a:gd name="T57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" h="43">
                  <a:moveTo>
                    <a:pt x="24" y="31"/>
                  </a:moveTo>
                  <a:cubicBezTo>
                    <a:pt x="24" y="30"/>
                    <a:pt x="23" y="28"/>
                    <a:pt x="22" y="27"/>
                  </a:cubicBezTo>
                  <a:cubicBezTo>
                    <a:pt x="21" y="26"/>
                    <a:pt x="19" y="25"/>
                    <a:pt x="16" y="25"/>
                  </a:cubicBezTo>
                  <a:cubicBezTo>
                    <a:pt x="11" y="23"/>
                    <a:pt x="7" y="21"/>
                    <a:pt x="5" y="19"/>
                  </a:cubicBezTo>
                  <a:cubicBezTo>
                    <a:pt x="2" y="17"/>
                    <a:pt x="1" y="15"/>
                    <a:pt x="1" y="11"/>
                  </a:cubicBezTo>
                  <a:cubicBezTo>
                    <a:pt x="1" y="8"/>
                    <a:pt x="2" y="5"/>
                    <a:pt x="5" y="3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1" y="0"/>
                    <a:pt x="25" y="1"/>
                    <a:pt x="28" y="3"/>
                  </a:cubicBezTo>
                  <a:cubicBezTo>
                    <a:pt x="31" y="6"/>
                    <a:pt x="32" y="9"/>
                    <a:pt x="32" y="12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1"/>
                    <a:pt x="23" y="9"/>
                    <a:pt x="22" y="8"/>
                  </a:cubicBezTo>
                  <a:cubicBezTo>
                    <a:pt x="21" y="7"/>
                    <a:pt x="19" y="6"/>
                    <a:pt x="16" y="6"/>
                  </a:cubicBezTo>
                  <a:cubicBezTo>
                    <a:pt x="14" y="6"/>
                    <a:pt x="12" y="6"/>
                    <a:pt x="11" y="7"/>
                  </a:cubicBezTo>
                  <a:cubicBezTo>
                    <a:pt x="10" y="8"/>
                    <a:pt x="9" y="10"/>
                    <a:pt x="9" y="11"/>
                  </a:cubicBezTo>
                  <a:cubicBezTo>
                    <a:pt x="9" y="13"/>
                    <a:pt x="10" y="14"/>
                    <a:pt x="11" y="15"/>
                  </a:cubicBezTo>
                  <a:cubicBezTo>
                    <a:pt x="13" y="16"/>
                    <a:pt x="15" y="17"/>
                    <a:pt x="18" y="18"/>
                  </a:cubicBezTo>
                  <a:cubicBezTo>
                    <a:pt x="23" y="19"/>
                    <a:pt x="26" y="21"/>
                    <a:pt x="29" y="23"/>
                  </a:cubicBezTo>
                  <a:cubicBezTo>
                    <a:pt x="31" y="25"/>
                    <a:pt x="32" y="28"/>
                    <a:pt x="32" y="31"/>
                  </a:cubicBezTo>
                  <a:cubicBezTo>
                    <a:pt x="32" y="35"/>
                    <a:pt x="31" y="38"/>
                    <a:pt x="28" y="40"/>
                  </a:cubicBezTo>
                  <a:cubicBezTo>
                    <a:pt x="25" y="42"/>
                    <a:pt x="21" y="43"/>
                    <a:pt x="17" y="43"/>
                  </a:cubicBezTo>
                  <a:cubicBezTo>
                    <a:pt x="12" y="43"/>
                    <a:pt x="8" y="42"/>
                    <a:pt x="5" y="39"/>
                  </a:cubicBezTo>
                  <a:cubicBezTo>
                    <a:pt x="1" y="37"/>
                    <a:pt x="0" y="34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32"/>
                    <a:pt x="9" y="34"/>
                    <a:pt x="10" y="35"/>
                  </a:cubicBezTo>
                  <a:cubicBezTo>
                    <a:pt x="12" y="36"/>
                    <a:pt x="14" y="36"/>
                    <a:pt x="17" y="36"/>
                  </a:cubicBezTo>
                  <a:cubicBezTo>
                    <a:pt x="19" y="36"/>
                    <a:pt x="21" y="36"/>
                    <a:pt x="22" y="35"/>
                  </a:cubicBezTo>
                  <a:cubicBezTo>
                    <a:pt x="23" y="34"/>
                    <a:pt x="24" y="33"/>
                    <a:pt x="24" y="31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84988109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 Heavy Tex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2642A7-E463-42BA-8A03-8AE69D9BF7C0}"/>
              </a:ext>
            </a:extLst>
          </p:cNvPr>
          <p:cNvSpPr/>
          <p:nvPr userDrawn="1"/>
        </p:nvSpPr>
        <p:spPr>
          <a:xfrm>
            <a:off x="0" y="1562100"/>
            <a:ext cx="9144000" cy="46088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2375682"/>
            <a:ext cx="7861300" cy="1816100"/>
          </a:xfrm>
        </p:spPr>
        <p:txBody>
          <a:bodyPr anchor="b"/>
          <a:lstStyle>
            <a:lvl1pPr>
              <a:defRPr sz="44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822DA94-7F2B-474B-9785-275D342722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4059936"/>
            <a:ext cx="7861300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91" indent="0">
              <a:buNone/>
              <a:defRPr/>
            </a:lvl2pPr>
            <a:lvl3pPr marL="685983" indent="0">
              <a:buNone/>
              <a:defRPr/>
            </a:lvl3pPr>
            <a:lvl4pPr marL="1028974" indent="0">
              <a:buNone/>
              <a:defRPr/>
            </a:lvl4pPr>
            <a:lvl5pPr marL="137196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080092-81FD-4162-8786-9D8F6E2FF5F4}"/>
              </a:ext>
            </a:extLst>
          </p:cNvPr>
          <p:cNvSpPr/>
          <p:nvPr userDrawn="1"/>
        </p:nvSpPr>
        <p:spPr>
          <a:xfrm flipV="1">
            <a:off x="0" y="6125218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9128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8651876" cy="1005840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8461375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96166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8436BF-D340-4D88-88D9-4EBF29CADF3A}"/>
              </a:ext>
            </a:extLst>
          </p:cNvPr>
          <p:cNvSpPr/>
          <p:nvPr userDrawn="1"/>
        </p:nvSpPr>
        <p:spPr>
          <a:xfrm>
            <a:off x="495300" y="904875"/>
            <a:ext cx="1219200" cy="73025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F9F4B1C0-9BB9-4DD0-B342-6F9757B82B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597" y="74490"/>
            <a:ext cx="1022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373380" y="381672"/>
            <a:ext cx="73155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t">
            <a:spAutoFit/>
          </a:bodyPr>
          <a:lstStyle>
            <a:lvl1pPr algn="l">
              <a:lnSpc>
                <a:spcPct val="100000"/>
              </a:lnSpc>
              <a:defRPr lang="en-GB" sz="3200" b="1" kern="12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D3A62BB3-65AB-4678-BC3A-6C03A1004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8950" y="6310313"/>
            <a:ext cx="2057400" cy="365125"/>
          </a:xfrm>
        </p:spPr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D227BC-59E7-4593-9D77-46473A419C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74367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02D5FD5-040C-441B-8503-BC493FBB372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1295400"/>
            <a:ext cx="9144000" cy="2459736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8651876" cy="1005840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8461375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D5340-C558-46CC-B277-E038935C43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0812" y="4048636"/>
            <a:ext cx="8651876" cy="9144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51394023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A8AD2EA-FA3F-48A4-A5E4-A868771F176A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733608" y="1446127"/>
            <a:ext cx="4069080" cy="40690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8651876" cy="1005840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8461375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C2B5AD-7DCA-4B8F-9CB1-D8909EF00F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2" y="1435099"/>
            <a:ext cx="4160520" cy="4419599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8704311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ullet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A8AD2EA-FA3F-48A4-A5E4-A868771F176A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42168" y="1446126"/>
            <a:ext cx="4160520" cy="48149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3" y="6170937"/>
            <a:ext cx="1022400" cy="613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5EE87-3326-4BB3-A58C-D15F99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74631"/>
            <a:ext cx="8651876" cy="1005840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E772C-569A-4C91-812F-79BFE3E3E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EFC0FF-DCA4-4F45-AF9C-B7C96C6F5176}"/>
              </a:ext>
            </a:extLst>
          </p:cNvPr>
          <p:cNvCxnSpPr/>
          <p:nvPr userDrawn="1"/>
        </p:nvCxnSpPr>
        <p:spPr>
          <a:xfrm>
            <a:off x="341313" y="1209496"/>
            <a:ext cx="8461375" cy="0"/>
          </a:xfrm>
          <a:prstGeom prst="line">
            <a:avLst/>
          </a:prstGeom>
          <a:ln cap="rnd">
            <a:solidFill>
              <a:schemeClr val="accent2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C2B5AD-7DCA-4B8F-9CB1-D8909EF00F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2" y="1435099"/>
            <a:ext cx="4160520" cy="4419599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252456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150812" y="276229"/>
            <a:ext cx="8651876" cy="1005840"/>
          </a:xfrm>
          <a:prstGeom prst="rect">
            <a:avLst/>
          </a:prstGeom>
        </p:spPr>
        <p:txBody>
          <a:bodyPr vert="horz" lIns="182843" tIns="91422" rIns="182843" bIns="91422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150812" y="1371599"/>
            <a:ext cx="8651876" cy="4846320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4B160C-9905-4FD9-B347-B575D92F8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5500" y="6416671"/>
            <a:ext cx="4734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D74E34D-FA1B-4A84-898D-CF3418151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3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</p:sldLayoutIdLst>
  <p:transition spd="med">
    <p:pull/>
  </p:transition>
  <p:txStyles>
    <p:titleStyle>
      <a:lvl1pPr algn="l" defTabSz="342991" rtl="0" eaLnBrk="1" fontAlgn="base" hangingPunct="1">
        <a:spcBef>
          <a:spcPct val="0"/>
        </a:spcBef>
        <a:spcAft>
          <a:spcPct val="0"/>
        </a:spcAft>
        <a:defRPr sz="2701" kern="1200">
          <a:solidFill>
            <a:schemeClr val="accent6"/>
          </a:solidFill>
          <a:latin typeface="+mj-lt"/>
          <a:ea typeface="ＭＳ Ｐゴシック" charset="0"/>
          <a:cs typeface="ＭＳ Ｐゴシック" charset="0"/>
        </a:defRPr>
      </a:lvl1pPr>
      <a:lvl2pPr algn="ctr" defTabSz="342991" rtl="0" eaLnBrk="1" fontAlgn="base" hangingPunct="1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91" rtl="0" eaLnBrk="1" fontAlgn="base" hangingPunct="1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91" rtl="0" eaLnBrk="1" fontAlgn="base" hangingPunct="1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91" rtl="0" eaLnBrk="1" fontAlgn="base" hangingPunct="1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91" algn="ctr" defTabSz="342991" rtl="0" eaLnBrk="1" fontAlgn="base" hangingPunct="1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983" algn="ctr" defTabSz="342991" rtl="0" eaLnBrk="1" fontAlgn="base" hangingPunct="1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974" algn="ctr" defTabSz="342991" rtl="0" eaLnBrk="1" fontAlgn="base" hangingPunct="1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966" algn="ctr" defTabSz="342991" rtl="0" eaLnBrk="1" fontAlgn="base" hangingPunct="1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244" indent="-257244" algn="l" defTabSz="342991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1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marL="557361" indent="-214370" algn="l" defTabSz="342991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1" kern="1200">
          <a:solidFill>
            <a:schemeClr val="tx1"/>
          </a:solidFill>
          <a:latin typeface="+mj-lt"/>
          <a:ea typeface="ＭＳ Ｐゴシック" charset="0"/>
          <a:cs typeface="+mn-cs"/>
        </a:defRPr>
      </a:lvl2pPr>
      <a:lvl3pPr marL="857479" indent="-171496" algn="l" defTabSz="342991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j-lt"/>
          <a:ea typeface="ＭＳ Ｐゴシック" charset="0"/>
          <a:cs typeface="+mn-cs"/>
        </a:defRPr>
      </a:lvl3pPr>
      <a:lvl4pPr marL="1200470" indent="-171496" algn="l" defTabSz="342991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j-lt"/>
          <a:ea typeface="ＭＳ Ｐゴシック" charset="0"/>
          <a:cs typeface="+mn-cs"/>
        </a:defRPr>
      </a:lvl4pPr>
      <a:lvl5pPr marL="1543461" indent="-171496" algn="l" defTabSz="342991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j-lt"/>
          <a:ea typeface="ＭＳ Ｐゴシック" charset="0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45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215">
          <p15:clr>
            <a:srgbClr val="F26B43"/>
          </p15:clr>
        </p15:guide>
        <p15:guide id="4" orient="horz" pos="288">
          <p15:clr>
            <a:srgbClr val="F26B43"/>
          </p15:clr>
        </p15:guide>
        <p15:guide id="5" orient="horz" pos="4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5FE16-8D34-4FBE-8D4B-3EFE1D825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81000"/>
            <a:ext cx="7315200" cy="492443"/>
          </a:xfrm>
        </p:spPr>
        <p:txBody>
          <a:bodyPr/>
          <a:lstStyle/>
          <a:p>
            <a:r>
              <a:rPr lang="en-US" altLang="en-US" dirty="0"/>
              <a:t>Managing Sick Workers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EC3DD2D-8985-474A-B462-A23A2F3A43A0}"/>
              </a:ext>
            </a:extLst>
          </p:cNvPr>
          <p:cNvGraphicFramePr>
            <a:graphicFrameLocks noGrp="1"/>
          </p:cNvGraphicFramePr>
          <p:nvPr/>
        </p:nvGraphicFramePr>
        <p:xfrm>
          <a:off x="316006" y="1943921"/>
          <a:ext cx="2743200" cy="452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31508481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6387548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Worker who has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5185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Stay home and maintain social distance (at least 6 feet) from others.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22698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Self-monitor for symptoms.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9851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Self-isolate and self-care. Contact healthcare provider if symptoms worsen.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602736"/>
                  </a:ext>
                </a:extLst>
              </a:tr>
              <a:tr h="280745">
                <a:tc gridSpan="2">
                  <a:txBody>
                    <a:bodyPr/>
                    <a:lstStyle/>
                    <a:p>
                      <a:pPr marL="0" marR="0" lvl="0" indent="0" algn="ctr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 not return to work until: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541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 Symptoms:</a:t>
                      </a:r>
                    </a:p>
                    <a:p>
                      <a:pPr marL="182880" indent="-18288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days without fever; </a:t>
                      </a: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</a:p>
                    <a:p>
                      <a:pPr marL="182880" indent="-18288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Symptoms improved; </a:t>
                      </a: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</a:p>
                    <a:p>
                      <a:pPr marL="182880" indent="-18288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days since symptoms first appeared; </a:t>
                      </a: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</a:p>
                    <a:p>
                      <a:pPr marL="182880" indent="-18288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negative tests at least 24 hours apart.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Symptoms: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days since the date of first positive test, </a:t>
                      </a: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</a:p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negative tests at least 24 hours apart.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219593"/>
                  </a:ext>
                </a:extLst>
              </a:tr>
            </a:tbl>
          </a:graphicData>
        </a:graphic>
      </p:graphicFrame>
      <p:graphicFrame>
        <p:nvGraphicFramePr>
          <p:cNvPr id="12" name="Table 3">
            <a:extLst>
              <a:ext uri="{FF2B5EF4-FFF2-40B4-BE49-F238E27FC236}">
                <a16:creationId xmlns:a16="http://schemas.microsoft.com/office/drawing/2014/main" id="{02F52113-546B-4260-93ED-6D852E2D9137}"/>
              </a:ext>
            </a:extLst>
          </p:cNvPr>
          <p:cNvGraphicFramePr>
            <a:graphicFrameLocks noGrp="1"/>
          </p:cNvGraphicFramePr>
          <p:nvPr/>
        </p:nvGraphicFramePr>
        <p:xfrm>
          <a:off x="3200400" y="1943921"/>
          <a:ext cx="274320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996005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Employer Responsibilities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902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Determine who may have been in close contact with the worker in the prior 2 weeks.</a:t>
                      </a:r>
                    </a:p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Alert anyone who came in close contact with the worker and direct them to their own doctor.</a:t>
                      </a:r>
                    </a:p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Disinfect the workstation used and any tools handled by the worker.</a:t>
                      </a:r>
                    </a:p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work-related, record illness on the OSHA 300 LOG.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243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Alert anyone who came in close contact with the worker and direct them to their own doctor.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60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Disinfect the workstation used and any tools handled by the worker.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541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work-related, record illness on the OSHA 300 LOG.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219593"/>
                  </a:ext>
                </a:extLst>
              </a:tr>
            </a:tbl>
          </a:graphicData>
        </a:graphic>
      </p:graphicFrame>
      <p:graphicFrame>
        <p:nvGraphicFramePr>
          <p:cNvPr id="13" name="Table 3">
            <a:extLst>
              <a:ext uri="{FF2B5EF4-FFF2-40B4-BE49-F238E27FC236}">
                <a16:creationId xmlns:a16="http://schemas.microsoft.com/office/drawing/2014/main" id="{D2848A3D-ACD3-4651-9115-2B5C23EB5831}"/>
              </a:ext>
            </a:extLst>
          </p:cNvPr>
          <p:cNvGraphicFramePr>
            <a:graphicFrameLocks noGrp="1"/>
          </p:cNvGraphicFramePr>
          <p:nvPr/>
        </p:nvGraphicFramePr>
        <p:xfrm>
          <a:off x="6084794" y="1943921"/>
          <a:ext cx="274320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346958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Individual(s) who has had Close Contact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902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Stay home until 14 days after last known exposure and maintain social distance (at least 6 feet) from others.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243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Check temperature twice a day and watch for symptoms of COVID-19.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12144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CAC8CA9-DAE1-40A9-A657-AD9B415AE328}"/>
              </a:ext>
            </a:extLst>
          </p:cNvPr>
          <p:cNvSpPr/>
          <p:nvPr/>
        </p:nvSpPr>
        <p:spPr>
          <a:xfrm>
            <a:off x="316006" y="1154060"/>
            <a:ext cx="734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067A2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Dealing with Suspected or Confirmed Cases of COVID-19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233A4E-982D-4823-A7C7-4180D3B76F53}"/>
              </a:ext>
            </a:extLst>
          </p:cNvPr>
          <p:cNvSpPr/>
          <p:nvPr/>
        </p:nvSpPr>
        <p:spPr>
          <a:xfrm>
            <a:off x="6084794" y="4560983"/>
            <a:ext cx="2743200" cy="1457098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CDC defines close contact as anyone who had close contact (less than 6 feet) for at least 15 minutes</a:t>
            </a:r>
          </a:p>
        </p:txBody>
      </p:sp>
    </p:spTree>
    <p:extLst>
      <p:ext uri="{BB962C8B-B14F-4D97-AF65-F5344CB8AC3E}">
        <p14:creationId xmlns:p14="http://schemas.microsoft.com/office/powerpoint/2010/main" val="254171153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4_2016 Essence PPT template">
  <a:themeElements>
    <a:clrScheme name="Custom 33">
      <a:dk1>
        <a:srgbClr val="000000"/>
      </a:dk1>
      <a:lt1>
        <a:srgbClr val="FFFFFF"/>
      </a:lt1>
      <a:dk2>
        <a:srgbClr val="404042"/>
      </a:dk2>
      <a:lt2>
        <a:srgbClr val="FFFFFF"/>
      </a:lt2>
      <a:accent1>
        <a:srgbClr val="0084FF"/>
      </a:accent1>
      <a:accent2>
        <a:srgbClr val="F9CD13"/>
      </a:accent2>
      <a:accent3>
        <a:srgbClr val="112033"/>
      </a:accent3>
      <a:accent4>
        <a:srgbClr val="1067A2"/>
      </a:accent4>
      <a:accent5>
        <a:srgbClr val="8B8B8E"/>
      </a:accent5>
      <a:accent6>
        <a:srgbClr val="143E60"/>
      </a:accent6>
      <a:hlink>
        <a:srgbClr val="F9CD13"/>
      </a:hlink>
      <a:folHlink>
        <a:srgbClr val="1067A2"/>
      </a:folHlink>
    </a:clrScheme>
    <a:fontScheme name="OECS Fonts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E7CC66C4-73EB-41CC-87C6-3BE58999869C}" vid="{109C4482-8C49-4617-B934-E072708CED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454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Lato Light</vt:lpstr>
      <vt:lpstr>4_2016 Essence PPT template</vt:lpstr>
      <vt:lpstr>Managing Sick Workers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Sick Workers</dc:title>
  <dc:creator>Mark Shields</dc:creator>
  <cp:lastModifiedBy>Mark Shields</cp:lastModifiedBy>
  <cp:revision>1</cp:revision>
  <dcterms:created xsi:type="dcterms:W3CDTF">2020-06-05T15:09:40Z</dcterms:created>
  <dcterms:modified xsi:type="dcterms:W3CDTF">2020-06-05T15:10:43Z</dcterms:modified>
</cp:coreProperties>
</file>